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87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3A21A4-1356-4262-9D46-ECB903E14AE1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DD6E90A-236F-452A-9535-F9FA804D4C40}">
      <dgm:prSet/>
      <dgm:spPr/>
      <dgm:t>
        <a:bodyPr/>
        <a:lstStyle/>
        <a:p>
          <a:r>
            <a:rPr lang="en-US"/>
            <a:t>Processo manual e descentralizado para apuração de custos</a:t>
          </a:r>
        </a:p>
      </dgm:t>
    </dgm:pt>
    <dgm:pt modelId="{2759FFD2-7A58-437E-B9B7-CE3E3BA1C24B}" type="parTrans" cxnId="{1C0F173F-AC81-47D4-8D0E-E9468D3EF445}">
      <dgm:prSet/>
      <dgm:spPr/>
      <dgm:t>
        <a:bodyPr/>
        <a:lstStyle/>
        <a:p>
          <a:endParaRPr lang="en-US"/>
        </a:p>
      </dgm:t>
    </dgm:pt>
    <dgm:pt modelId="{36852F76-C79E-4B9E-8964-F8E09CDF3DA4}" type="sibTrans" cxnId="{1C0F173F-AC81-47D4-8D0E-E9468D3EF445}">
      <dgm:prSet/>
      <dgm:spPr/>
      <dgm:t>
        <a:bodyPr/>
        <a:lstStyle/>
        <a:p>
          <a:endParaRPr lang="en-US"/>
        </a:p>
      </dgm:t>
    </dgm:pt>
    <dgm:pt modelId="{6A9ED021-B251-45C9-B418-5AAE546DC0B3}">
      <dgm:prSet/>
      <dgm:spPr/>
      <dgm:t>
        <a:bodyPr/>
        <a:lstStyle/>
        <a:p>
          <a:r>
            <a:rPr lang="en-US" dirty="0" err="1"/>
            <a:t>Notas</a:t>
          </a:r>
          <a:r>
            <a:rPr lang="en-US" dirty="0"/>
            <a:t> de </a:t>
          </a:r>
          <a:r>
            <a:rPr lang="en-US" dirty="0" err="1"/>
            <a:t>fornecedores</a:t>
          </a:r>
          <a:r>
            <a:rPr lang="en-US" dirty="0"/>
            <a:t>, </a:t>
          </a:r>
          <a:r>
            <a:rPr lang="en-US" dirty="0" err="1"/>
            <a:t>planilhas</a:t>
          </a:r>
          <a:r>
            <a:rPr lang="en-US" dirty="0"/>
            <a:t> e </a:t>
          </a:r>
          <a:r>
            <a:rPr lang="en-US" dirty="0" err="1"/>
            <a:t>movimentações</a:t>
          </a:r>
          <a:r>
            <a:rPr lang="en-US" dirty="0"/>
            <a:t> </a:t>
          </a:r>
          <a:r>
            <a:rPr lang="en-US" dirty="0" err="1"/>
            <a:t>dispersas</a:t>
          </a:r>
          <a:endParaRPr lang="en-US" dirty="0"/>
        </a:p>
      </dgm:t>
    </dgm:pt>
    <dgm:pt modelId="{94FD2C6D-2FF0-43FD-B6C3-9D1BF478F838}" type="parTrans" cxnId="{CAB652DD-11E8-4C2B-BECD-D09CBC8EDF9E}">
      <dgm:prSet/>
      <dgm:spPr/>
      <dgm:t>
        <a:bodyPr/>
        <a:lstStyle/>
        <a:p>
          <a:endParaRPr lang="en-US"/>
        </a:p>
      </dgm:t>
    </dgm:pt>
    <dgm:pt modelId="{49240D44-2CA9-49AD-AEBD-C7B91C5B412F}" type="sibTrans" cxnId="{CAB652DD-11E8-4C2B-BECD-D09CBC8EDF9E}">
      <dgm:prSet/>
      <dgm:spPr/>
      <dgm:t>
        <a:bodyPr/>
        <a:lstStyle/>
        <a:p>
          <a:endParaRPr lang="en-US"/>
        </a:p>
      </dgm:t>
    </dgm:pt>
    <dgm:pt modelId="{8821EC16-BCEE-4B5F-8507-1CA5D9D75072}">
      <dgm:prSet/>
      <dgm:spPr/>
      <dgm:t>
        <a:bodyPr/>
        <a:lstStyle/>
        <a:p>
          <a:r>
            <a:rPr lang="en-US"/>
            <a:t>Necessidade de levantar e emitir notas de saída por obra</a:t>
          </a:r>
        </a:p>
      </dgm:t>
    </dgm:pt>
    <dgm:pt modelId="{A738E44D-BF33-4838-ADB0-336C8CF692A5}" type="parTrans" cxnId="{D9A41B25-0D79-47A7-971D-FDD811F51FF2}">
      <dgm:prSet/>
      <dgm:spPr/>
      <dgm:t>
        <a:bodyPr/>
        <a:lstStyle/>
        <a:p>
          <a:endParaRPr lang="en-US"/>
        </a:p>
      </dgm:t>
    </dgm:pt>
    <dgm:pt modelId="{9C46AD89-72D1-481D-8F4A-6D66214E70FA}" type="sibTrans" cxnId="{D9A41B25-0D79-47A7-971D-FDD811F51FF2}">
      <dgm:prSet/>
      <dgm:spPr/>
      <dgm:t>
        <a:bodyPr/>
        <a:lstStyle/>
        <a:p>
          <a:endParaRPr lang="en-US"/>
        </a:p>
      </dgm:t>
    </dgm:pt>
    <dgm:pt modelId="{F86BE9A5-3224-46BB-B063-583510C76828}">
      <dgm:prSet/>
      <dgm:spPr/>
      <dgm:t>
        <a:bodyPr/>
        <a:lstStyle/>
        <a:p>
          <a:r>
            <a:rPr lang="en-US"/>
            <a:t>Lançamentos no sistema Phd exigem entrada precisa</a:t>
          </a:r>
        </a:p>
      </dgm:t>
    </dgm:pt>
    <dgm:pt modelId="{A8516969-DEFE-4551-AA52-2DDB4D697DBD}" type="parTrans" cxnId="{63636EC7-728B-41DA-BADB-03A694692F80}">
      <dgm:prSet/>
      <dgm:spPr/>
      <dgm:t>
        <a:bodyPr/>
        <a:lstStyle/>
        <a:p>
          <a:endParaRPr lang="en-US"/>
        </a:p>
      </dgm:t>
    </dgm:pt>
    <dgm:pt modelId="{5CCCF3A6-1A83-4CDC-9A7F-3EAA84C9CFB3}" type="sibTrans" cxnId="{63636EC7-728B-41DA-BADB-03A694692F80}">
      <dgm:prSet/>
      <dgm:spPr/>
      <dgm:t>
        <a:bodyPr/>
        <a:lstStyle/>
        <a:p>
          <a:endParaRPr lang="en-US"/>
        </a:p>
      </dgm:t>
    </dgm:pt>
    <dgm:pt modelId="{2F5864F8-6509-41D6-B665-20F716B72233}">
      <dgm:prSet/>
      <dgm:spPr/>
      <dgm:t>
        <a:bodyPr/>
        <a:lstStyle/>
        <a:p>
          <a:r>
            <a:rPr lang="en-US"/>
            <a:t>Riscos de erros, atrasos e falta de visibilidade</a:t>
          </a:r>
        </a:p>
      </dgm:t>
    </dgm:pt>
    <dgm:pt modelId="{412A2CA9-8247-465E-8CC1-99BFFF2308D7}" type="parTrans" cxnId="{9E86BB70-F977-4D70-8C79-1F4CCF3B5BD3}">
      <dgm:prSet/>
      <dgm:spPr/>
      <dgm:t>
        <a:bodyPr/>
        <a:lstStyle/>
        <a:p>
          <a:endParaRPr lang="en-US"/>
        </a:p>
      </dgm:t>
    </dgm:pt>
    <dgm:pt modelId="{F570886B-23E5-42F8-A953-FDE4425612F4}" type="sibTrans" cxnId="{9E86BB70-F977-4D70-8C79-1F4CCF3B5BD3}">
      <dgm:prSet/>
      <dgm:spPr/>
      <dgm:t>
        <a:bodyPr/>
        <a:lstStyle/>
        <a:p>
          <a:endParaRPr lang="en-US"/>
        </a:p>
      </dgm:t>
    </dgm:pt>
    <dgm:pt modelId="{355D7996-419A-46B6-A748-B4D80A875B95}" type="pres">
      <dgm:prSet presAssocID="{6A3A21A4-1356-4262-9D46-ECB903E14AE1}" presName="linear" presStyleCnt="0">
        <dgm:presLayoutVars>
          <dgm:animLvl val="lvl"/>
          <dgm:resizeHandles val="exact"/>
        </dgm:presLayoutVars>
      </dgm:prSet>
      <dgm:spPr/>
    </dgm:pt>
    <dgm:pt modelId="{A0006AA4-7A58-407A-97BC-D6B1FA8840C3}" type="pres">
      <dgm:prSet presAssocID="{2DD6E90A-236F-452A-9535-F9FA804D4C4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0299B486-E1DB-470C-925B-DA3DC814A00D}" type="pres">
      <dgm:prSet presAssocID="{36852F76-C79E-4B9E-8964-F8E09CDF3DA4}" presName="spacer" presStyleCnt="0"/>
      <dgm:spPr/>
    </dgm:pt>
    <dgm:pt modelId="{D4B49C60-2992-44D5-B641-ECC6529F5028}" type="pres">
      <dgm:prSet presAssocID="{6A9ED021-B251-45C9-B418-5AAE546DC0B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9158805-ECE8-4B5E-A131-C8FAC1A6C79E}" type="pres">
      <dgm:prSet presAssocID="{49240D44-2CA9-49AD-AEBD-C7B91C5B412F}" presName="spacer" presStyleCnt="0"/>
      <dgm:spPr/>
    </dgm:pt>
    <dgm:pt modelId="{6C4C1989-A634-4ED9-863B-AB800E162E59}" type="pres">
      <dgm:prSet presAssocID="{8821EC16-BCEE-4B5F-8507-1CA5D9D7507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CB9094A5-DB16-4DED-BF5D-BBB989771303}" type="pres">
      <dgm:prSet presAssocID="{9C46AD89-72D1-481D-8F4A-6D66214E70FA}" presName="spacer" presStyleCnt="0"/>
      <dgm:spPr/>
    </dgm:pt>
    <dgm:pt modelId="{C8871FD6-F2CE-4012-AE56-59586A0EB8BD}" type="pres">
      <dgm:prSet presAssocID="{F86BE9A5-3224-46BB-B063-583510C7682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F18CA91-10D1-4A48-A0E2-B0611C7EE955}" type="pres">
      <dgm:prSet presAssocID="{5CCCF3A6-1A83-4CDC-9A7F-3EAA84C9CFB3}" presName="spacer" presStyleCnt="0"/>
      <dgm:spPr/>
    </dgm:pt>
    <dgm:pt modelId="{1F77491A-B7E1-4313-9D2C-CEDD26495137}" type="pres">
      <dgm:prSet presAssocID="{2F5864F8-6509-41D6-B665-20F716B72233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D9A41B25-0D79-47A7-971D-FDD811F51FF2}" srcId="{6A3A21A4-1356-4262-9D46-ECB903E14AE1}" destId="{8821EC16-BCEE-4B5F-8507-1CA5D9D75072}" srcOrd="2" destOrd="0" parTransId="{A738E44D-BF33-4838-ADB0-336C8CF692A5}" sibTransId="{9C46AD89-72D1-481D-8F4A-6D66214E70FA}"/>
    <dgm:cxn modelId="{1C0F173F-AC81-47D4-8D0E-E9468D3EF445}" srcId="{6A3A21A4-1356-4262-9D46-ECB903E14AE1}" destId="{2DD6E90A-236F-452A-9535-F9FA804D4C40}" srcOrd="0" destOrd="0" parTransId="{2759FFD2-7A58-437E-B9B7-CE3E3BA1C24B}" sibTransId="{36852F76-C79E-4B9E-8964-F8E09CDF3DA4}"/>
    <dgm:cxn modelId="{9E86BB70-F977-4D70-8C79-1F4CCF3B5BD3}" srcId="{6A3A21A4-1356-4262-9D46-ECB903E14AE1}" destId="{2F5864F8-6509-41D6-B665-20F716B72233}" srcOrd="4" destOrd="0" parTransId="{412A2CA9-8247-465E-8CC1-99BFFF2308D7}" sibTransId="{F570886B-23E5-42F8-A953-FDE4425612F4}"/>
    <dgm:cxn modelId="{CE822451-16B4-4ED0-A751-1224706033A3}" type="presOf" srcId="{F86BE9A5-3224-46BB-B063-583510C76828}" destId="{C8871FD6-F2CE-4012-AE56-59586A0EB8BD}" srcOrd="0" destOrd="0" presId="urn:microsoft.com/office/officeart/2005/8/layout/vList2"/>
    <dgm:cxn modelId="{533DAD91-B90E-49FD-9C3E-5604C2AEF7E7}" type="presOf" srcId="{6A9ED021-B251-45C9-B418-5AAE546DC0B3}" destId="{D4B49C60-2992-44D5-B641-ECC6529F5028}" srcOrd="0" destOrd="0" presId="urn:microsoft.com/office/officeart/2005/8/layout/vList2"/>
    <dgm:cxn modelId="{61B12FB9-2A9D-488F-8FC0-B5DC87A992EB}" type="presOf" srcId="{8821EC16-BCEE-4B5F-8507-1CA5D9D75072}" destId="{6C4C1989-A634-4ED9-863B-AB800E162E59}" srcOrd="0" destOrd="0" presId="urn:microsoft.com/office/officeart/2005/8/layout/vList2"/>
    <dgm:cxn modelId="{A9CC5CBD-E45E-4F5C-82C4-B1DDFBEECAE1}" type="presOf" srcId="{6A3A21A4-1356-4262-9D46-ECB903E14AE1}" destId="{355D7996-419A-46B6-A748-B4D80A875B95}" srcOrd="0" destOrd="0" presId="urn:microsoft.com/office/officeart/2005/8/layout/vList2"/>
    <dgm:cxn modelId="{63636EC7-728B-41DA-BADB-03A694692F80}" srcId="{6A3A21A4-1356-4262-9D46-ECB903E14AE1}" destId="{F86BE9A5-3224-46BB-B063-583510C76828}" srcOrd="3" destOrd="0" parTransId="{A8516969-DEFE-4551-AA52-2DDB4D697DBD}" sibTransId="{5CCCF3A6-1A83-4CDC-9A7F-3EAA84C9CFB3}"/>
    <dgm:cxn modelId="{6150DBCE-C8BB-4B37-9D0E-21CBDE5AA7BA}" type="presOf" srcId="{2DD6E90A-236F-452A-9535-F9FA804D4C40}" destId="{A0006AA4-7A58-407A-97BC-D6B1FA8840C3}" srcOrd="0" destOrd="0" presId="urn:microsoft.com/office/officeart/2005/8/layout/vList2"/>
    <dgm:cxn modelId="{CAB652DD-11E8-4C2B-BECD-D09CBC8EDF9E}" srcId="{6A3A21A4-1356-4262-9D46-ECB903E14AE1}" destId="{6A9ED021-B251-45C9-B418-5AAE546DC0B3}" srcOrd="1" destOrd="0" parTransId="{94FD2C6D-2FF0-43FD-B6C3-9D1BF478F838}" sibTransId="{49240D44-2CA9-49AD-AEBD-C7B91C5B412F}"/>
    <dgm:cxn modelId="{1AC15EF0-D217-4B74-B13E-59843283C884}" type="presOf" srcId="{2F5864F8-6509-41D6-B665-20F716B72233}" destId="{1F77491A-B7E1-4313-9D2C-CEDD26495137}" srcOrd="0" destOrd="0" presId="urn:microsoft.com/office/officeart/2005/8/layout/vList2"/>
    <dgm:cxn modelId="{A0227D99-7D0A-4F33-9927-71E02CD65BC1}" type="presParOf" srcId="{355D7996-419A-46B6-A748-B4D80A875B95}" destId="{A0006AA4-7A58-407A-97BC-D6B1FA8840C3}" srcOrd="0" destOrd="0" presId="urn:microsoft.com/office/officeart/2005/8/layout/vList2"/>
    <dgm:cxn modelId="{592FF721-AE0B-4AE6-8395-22DA2505B7A2}" type="presParOf" srcId="{355D7996-419A-46B6-A748-B4D80A875B95}" destId="{0299B486-E1DB-470C-925B-DA3DC814A00D}" srcOrd="1" destOrd="0" presId="urn:microsoft.com/office/officeart/2005/8/layout/vList2"/>
    <dgm:cxn modelId="{2117BC73-E28C-426B-A455-18B4486020C8}" type="presParOf" srcId="{355D7996-419A-46B6-A748-B4D80A875B95}" destId="{D4B49C60-2992-44D5-B641-ECC6529F5028}" srcOrd="2" destOrd="0" presId="urn:microsoft.com/office/officeart/2005/8/layout/vList2"/>
    <dgm:cxn modelId="{D20E52AD-B1C8-4320-9ABE-0621D15DB77F}" type="presParOf" srcId="{355D7996-419A-46B6-A748-B4D80A875B95}" destId="{F9158805-ECE8-4B5E-A131-C8FAC1A6C79E}" srcOrd="3" destOrd="0" presId="urn:microsoft.com/office/officeart/2005/8/layout/vList2"/>
    <dgm:cxn modelId="{6FAB5B75-086C-4B8E-AC53-A1AD831ED0B5}" type="presParOf" srcId="{355D7996-419A-46B6-A748-B4D80A875B95}" destId="{6C4C1989-A634-4ED9-863B-AB800E162E59}" srcOrd="4" destOrd="0" presId="urn:microsoft.com/office/officeart/2005/8/layout/vList2"/>
    <dgm:cxn modelId="{1D41CBCB-E30D-47B7-95DD-2A19A75154AB}" type="presParOf" srcId="{355D7996-419A-46B6-A748-B4D80A875B95}" destId="{CB9094A5-DB16-4DED-BF5D-BBB989771303}" srcOrd="5" destOrd="0" presId="urn:microsoft.com/office/officeart/2005/8/layout/vList2"/>
    <dgm:cxn modelId="{812C54C4-093F-43E3-96FE-479D27700C86}" type="presParOf" srcId="{355D7996-419A-46B6-A748-B4D80A875B95}" destId="{C8871FD6-F2CE-4012-AE56-59586A0EB8BD}" srcOrd="6" destOrd="0" presId="urn:microsoft.com/office/officeart/2005/8/layout/vList2"/>
    <dgm:cxn modelId="{7B038184-9455-4E90-A2EC-E0D402155BD2}" type="presParOf" srcId="{355D7996-419A-46B6-A748-B4D80A875B95}" destId="{DF18CA91-10D1-4A48-A0E2-B0611C7EE955}" srcOrd="7" destOrd="0" presId="urn:microsoft.com/office/officeart/2005/8/layout/vList2"/>
    <dgm:cxn modelId="{C47428A1-C354-48AC-B0EF-6D3C8DAA01B6}" type="presParOf" srcId="{355D7996-419A-46B6-A748-B4D80A875B95}" destId="{1F77491A-B7E1-4313-9D2C-CEDD26495137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340E560-2DCD-4750-BA10-110505E25456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3AACE2A-1B1E-4AF2-AAC9-9A9B33682CF1}">
      <dgm:prSet/>
      <dgm:spPr/>
      <dgm:t>
        <a:bodyPr/>
        <a:lstStyle/>
        <a:p>
          <a:r>
            <a:rPr lang="en-US"/>
            <a:t>Entrada: notas fiscais, planilhas, documentos de obra</a:t>
          </a:r>
        </a:p>
      </dgm:t>
    </dgm:pt>
    <dgm:pt modelId="{D28997D3-C765-43A2-BCD1-7A09D99BB7A0}" type="parTrans" cxnId="{D81C5359-F07C-4706-89EB-79ACDB2D9809}">
      <dgm:prSet/>
      <dgm:spPr/>
      <dgm:t>
        <a:bodyPr/>
        <a:lstStyle/>
        <a:p>
          <a:endParaRPr lang="en-US"/>
        </a:p>
      </dgm:t>
    </dgm:pt>
    <dgm:pt modelId="{1857065F-7E3E-4E59-8EE1-E79C98FAF1DB}" type="sibTrans" cxnId="{D81C5359-F07C-4706-89EB-79ACDB2D9809}">
      <dgm:prSet/>
      <dgm:spPr/>
      <dgm:t>
        <a:bodyPr/>
        <a:lstStyle/>
        <a:p>
          <a:endParaRPr lang="en-US"/>
        </a:p>
      </dgm:t>
    </dgm:pt>
    <dgm:pt modelId="{C3D70A64-73FC-488B-A61D-2BF5F017135C}">
      <dgm:prSet/>
      <dgm:spPr/>
      <dgm:t>
        <a:bodyPr/>
        <a:lstStyle/>
        <a:p>
          <a:r>
            <a:rPr lang="en-US"/>
            <a:t>Processamento: extração, classificação, validação</a:t>
          </a:r>
        </a:p>
      </dgm:t>
    </dgm:pt>
    <dgm:pt modelId="{186330C8-4094-4C84-A9BA-5AE32E64D2E9}" type="parTrans" cxnId="{AE390B04-6AE0-466D-9B57-6F67E1AC6020}">
      <dgm:prSet/>
      <dgm:spPr/>
      <dgm:t>
        <a:bodyPr/>
        <a:lstStyle/>
        <a:p>
          <a:endParaRPr lang="en-US"/>
        </a:p>
      </dgm:t>
    </dgm:pt>
    <dgm:pt modelId="{C5659DC4-B3C1-457E-817D-B40953B7297B}" type="sibTrans" cxnId="{AE390B04-6AE0-466D-9B57-6F67E1AC6020}">
      <dgm:prSet/>
      <dgm:spPr/>
      <dgm:t>
        <a:bodyPr/>
        <a:lstStyle/>
        <a:p>
          <a:endParaRPr lang="en-US"/>
        </a:p>
      </dgm:t>
    </dgm:pt>
    <dgm:pt modelId="{B566FB0A-7280-4CA1-9566-767A6AD1EB98}">
      <dgm:prSet/>
      <dgm:spPr/>
      <dgm:t>
        <a:bodyPr/>
        <a:lstStyle/>
        <a:p>
          <a:r>
            <a:rPr lang="en-US"/>
            <a:t>Saída: relatórios por obra, lista de lançamentos, alertas</a:t>
          </a:r>
        </a:p>
      </dgm:t>
    </dgm:pt>
    <dgm:pt modelId="{25377D11-B29D-4100-ACB9-3A6C7513A3CE}" type="parTrans" cxnId="{E2291873-71BD-4A97-8EDE-638A2D6CC237}">
      <dgm:prSet/>
      <dgm:spPr/>
      <dgm:t>
        <a:bodyPr/>
        <a:lstStyle/>
        <a:p>
          <a:endParaRPr lang="en-US"/>
        </a:p>
      </dgm:t>
    </dgm:pt>
    <dgm:pt modelId="{CEFF48C6-DE7D-49A6-827D-EB644CD11E56}" type="sibTrans" cxnId="{E2291873-71BD-4A97-8EDE-638A2D6CC237}">
      <dgm:prSet/>
      <dgm:spPr/>
      <dgm:t>
        <a:bodyPr/>
        <a:lstStyle/>
        <a:p>
          <a:endParaRPr lang="en-US"/>
        </a:p>
      </dgm:t>
    </dgm:pt>
    <dgm:pt modelId="{928D7597-F4C5-4425-AB4A-0CA1981D60B2}">
      <dgm:prSet/>
      <dgm:spPr/>
      <dgm:t>
        <a:bodyPr/>
        <a:lstStyle/>
        <a:p>
          <a:r>
            <a:rPr lang="en-US"/>
            <a:t>Flexibilidade: validação humana ou operação semiautônoma</a:t>
          </a:r>
        </a:p>
      </dgm:t>
    </dgm:pt>
    <dgm:pt modelId="{91B2FA76-7978-4FF9-915B-3607086F8624}" type="parTrans" cxnId="{8135C738-55E2-4AE1-9281-FBB5B7D8FE20}">
      <dgm:prSet/>
      <dgm:spPr/>
      <dgm:t>
        <a:bodyPr/>
        <a:lstStyle/>
        <a:p>
          <a:endParaRPr lang="en-US"/>
        </a:p>
      </dgm:t>
    </dgm:pt>
    <dgm:pt modelId="{A9A02CA0-2F65-41AC-BB36-8B0DA9FA9B38}" type="sibTrans" cxnId="{8135C738-55E2-4AE1-9281-FBB5B7D8FE20}">
      <dgm:prSet/>
      <dgm:spPr/>
      <dgm:t>
        <a:bodyPr/>
        <a:lstStyle/>
        <a:p>
          <a:endParaRPr lang="en-US"/>
        </a:p>
      </dgm:t>
    </dgm:pt>
    <dgm:pt modelId="{64A960A2-8BA2-400C-A5E9-25CC5A150672}" type="pres">
      <dgm:prSet presAssocID="{D340E560-2DCD-4750-BA10-110505E25456}" presName="outerComposite" presStyleCnt="0">
        <dgm:presLayoutVars>
          <dgm:chMax val="5"/>
          <dgm:dir/>
          <dgm:resizeHandles val="exact"/>
        </dgm:presLayoutVars>
      </dgm:prSet>
      <dgm:spPr/>
    </dgm:pt>
    <dgm:pt modelId="{21E584AC-CFA1-46A2-B018-EC95E2855615}" type="pres">
      <dgm:prSet presAssocID="{D340E560-2DCD-4750-BA10-110505E25456}" presName="dummyMaxCanvas" presStyleCnt="0">
        <dgm:presLayoutVars/>
      </dgm:prSet>
      <dgm:spPr/>
    </dgm:pt>
    <dgm:pt modelId="{28062211-2835-4D92-9EA6-79A2BA5D9A13}" type="pres">
      <dgm:prSet presAssocID="{D340E560-2DCD-4750-BA10-110505E25456}" presName="FourNodes_1" presStyleLbl="node1" presStyleIdx="0" presStyleCnt="4">
        <dgm:presLayoutVars>
          <dgm:bulletEnabled val="1"/>
        </dgm:presLayoutVars>
      </dgm:prSet>
      <dgm:spPr/>
    </dgm:pt>
    <dgm:pt modelId="{B85A41F4-0D6E-4796-BC92-029073A7F4FE}" type="pres">
      <dgm:prSet presAssocID="{D340E560-2DCD-4750-BA10-110505E25456}" presName="FourNodes_2" presStyleLbl="node1" presStyleIdx="1" presStyleCnt="4">
        <dgm:presLayoutVars>
          <dgm:bulletEnabled val="1"/>
        </dgm:presLayoutVars>
      </dgm:prSet>
      <dgm:spPr/>
    </dgm:pt>
    <dgm:pt modelId="{9A76C1BF-6D3D-4C47-A333-565F8DD65497}" type="pres">
      <dgm:prSet presAssocID="{D340E560-2DCD-4750-BA10-110505E25456}" presName="FourNodes_3" presStyleLbl="node1" presStyleIdx="2" presStyleCnt="4">
        <dgm:presLayoutVars>
          <dgm:bulletEnabled val="1"/>
        </dgm:presLayoutVars>
      </dgm:prSet>
      <dgm:spPr/>
    </dgm:pt>
    <dgm:pt modelId="{6AD4FC33-50B6-4E42-85D2-4286B92582FF}" type="pres">
      <dgm:prSet presAssocID="{D340E560-2DCD-4750-BA10-110505E25456}" presName="FourNodes_4" presStyleLbl="node1" presStyleIdx="3" presStyleCnt="4">
        <dgm:presLayoutVars>
          <dgm:bulletEnabled val="1"/>
        </dgm:presLayoutVars>
      </dgm:prSet>
      <dgm:spPr/>
    </dgm:pt>
    <dgm:pt modelId="{4834B512-B53E-4F77-99AC-5E7654AA21DE}" type="pres">
      <dgm:prSet presAssocID="{D340E560-2DCD-4750-BA10-110505E25456}" presName="FourConn_1-2" presStyleLbl="fgAccFollowNode1" presStyleIdx="0" presStyleCnt="3">
        <dgm:presLayoutVars>
          <dgm:bulletEnabled val="1"/>
        </dgm:presLayoutVars>
      </dgm:prSet>
      <dgm:spPr/>
    </dgm:pt>
    <dgm:pt modelId="{F95BAC00-1560-4151-A00C-F6C2EA86E49D}" type="pres">
      <dgm:prSet presAssocID="{D340E560-2DCD-4750-BA10-110505E25456}" presName="FourConn_2-3" presStyleLbl="fgAccFollowNode1" presStyleIdx="1" presStyleCnt="3">
        <dgm:presLayoutVars>
          <dgm:bulletEnabled val="1"/>
        </dgm:presLayoutVars>
      </dgm:prSet>
      <dgm:spPr/>
    </dgm:pt>
    <dgm:pt modelId="{0C6428FB-9CF0-4835-B10B-C7625A07DD69}" type="pres">
      <dgm:prSet presAssocID="{D340E560-2DCD-4750-BA10-110505E25456}" presName="FourConn_3-4" presStyleLbl="fgAccFollowNode1" presStyleIdx="2" presStyleCnt="3">
        <dgm:presLayoutVars>
          <dgm:bulletEnabled val="1"/>
        </dgm:presLayoutVars>
      </dgm:prSet>
      <dgm:spPr/>
    </dgm:pt>
    <dgm:pt modelId="{A31D577F-9E7D-47EB-BE26-A7BFD9B77CA6}" type="pres">
      <dgm:prSet presAssocID="{D340E560-2DCD-4750-BA10-110505E25456}" presName="FourNodes_1_text" presStyleLbl="node1" presStyleIdx="3" presStyleCnt="4">
        <dgm:presLayoutVars>
          <dgm:bulletEnabled val="1"/>
        </dgm:presLayoutVars>
      </dgm:prSet>
      <dgm:spPr/>
    </dgm:pt>
    <dgm:pt modelId="{780AE20C-F61D-4BF0-A490-63242D1DB3E1}" type="pres">
      <dgm:prSet presAssocID="{D340E560-2DCD-4750-BA10-110505E25456}" presName="FourNodes_2_text" presStyleLbl="node1" presStyleIdx="3" presStyleCnt="4">
        <dgm:presLayoutVars>
          <dgm:bulletEnabled val="1"/>
        </dgm:presLayoutVars>
      </dgm:prSet>
      <dgm:spPr/>
    </dgm:pt>
    <dgm:pt modelId="{58BCC343-0B29-4118-82EB-0C4415E6F920}" type="pres">
      <dgm:prSet presAssocID="{D340E560-2DCD-4750-BA10-110505E25456}" presName="FourNodes_3_text" presStyleLbl="node1" presStyleIdx="3" presStyleCnt="4">
        <dgm:presLayoutVars>
          <dgm:bulletEnabled val="1"/>
        </dgm:presLayoutVars>
      </dgm:prSet>
      <dgm:spPr/>
    </dgm:pt>
    <dgm:pt modelId="{FDC0E213-42B6-4814-A89F-DF1FC7030718}" type="pres">
      <dgm:prSet presAssocID="{D340E560-2DCD-4750-BA10-110505E25456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AE390B04-6AE0-466D-9B57-6F67E1AC6020}" srcId="{D340E560-2DCD-4750-BA10-110505E25456}" destId="{C3D70A64-73FC-488B-A61D-2BF5F017135C}" srcOrd="1" destOrd="0" parTransId="{186330C8-4094-4C84-A9BA-5AE32E64D2E9}" sibTransId="{C5659DC4-B3C1-457E-817D-B40953B7297B}"/>
    <dgm:cxn modelId="{924EDA09-EF39-4C82-848E-2D3B3F1E663D}" type="presOf" srcId="{D340E560-2DCD-4750-BA10-110505E25456}" destId="{64A960A2-8BA2-400C-A5E9-25CC5A150672}" srcOrd="0" destOrd="0" presId="urn:microsoft.com/office/officeart/2005/8/layout/vProcess5"/>
    <dgm:cxn modelId="{A8B28B30-DDED-4E3E-A216-2AC07B2B6FF0}" type="presOf" srcId="{A3AACE2A-1B1E-4AF2-AAC9-9A9B33682CF1}" destId="{A31D577F-9E7D-47EB-BE26-A7BFD9B77CA6}" srcOrd="1" destOrd="0" presId="urn:microsoft.com/office/officeart/2005/8/layout/vProcess5"/>
    <dgm:cxn modelId="{8135C738-55E2-4AE1-9281-FBB5B7D8FE20}" srcId="{D340E560-2DCD-4750-BA10-110505E25456}" destId="{928D7597-F4C5-4425-AB4A-0CA1981D60B2}" srcOrd="3" destOrd="0" parTransId="{91B2FA76-7978-4FF9-915B-3607086F8624}" sibTransId="{A9A02CA0-2F65-41AC-BB36-8B0DA9FA9B38}"/>
    <dgm:cxn modelId="{B716AB6C-C15D-4F71-A3C6-C652F571281D}" type="presOf" srcId="{C5659DC4-B3C1-457E-817D-B40953B7297B}" destId="{F95BAC00-1560-4151-A00C-F6C2EA86E49D}" srcOrd="0" destOrd="0" presId="urn:microsoft.com/office/officeart/2005/8/layout/vProcess5"/>
    <dgm:cxn modelId="{D8D3716D-C604-4DB4-9DBE-47BD866BB248}" type="presOf" srcId="{C3D70A64-73FC-488B-A61D-2BF5F017135C}" destId="{780AE20C-F61D-4BF0-A490-63242D1DB3E1}" srcOrd="1" destOrd="0" presId="urn:microsoft.com/office/officeart/2005/8/layout/vProcess5"/>
    <dgm:cxn modelId="{E2291873-71BD-4A97-8EDE-638A2D6CC237}" srcId="{D340E560-2DCD-4750-BA10-110505E25456}" destId="{B566FB0A-7280-4CA1-9566-767A6AD1EB98}" srcOrd="2" destOrd="0" parTransId="{25377D11-B29D-4100-ACB9-3A6C7513A3CE}" sibTransId="{CEFF48C6-DE7D-49A6-827D-EB644CD11E56}"/>
    <dgm:cxn modelId="{72B0F257-5184-412E-A368-A87F761C2FF1}" type="presOf" srcId="{928D7597-F4C5-4425-AB4A-0CA1981D60B2}" destId="{6AD4FC33-50B6-4E42-85D2-4286B92582FF}" srcOrd="0" destOrd="0" presId="urn:microsoft.com/office/officeart/2005/8/layout/vProcess5"/>
    <dgm:cxn modelId="{D81C5359-F07C-4706-89EB-79ACDB2D9809}" srcId="{D340E560-2DCD-4750-BA10-110505E25456}" destId="{A3AACE2A-1B1E-4AF2-AAC9-9A9B33682CF1}" srcOrd="0" destOrd="0" parTransId="{D28997D3-C765-43A2-BCD1-7A09D99BB7A0}" sibTransId="{1857065F-7E3E-4E59-8EE1-E79C98FAF1DB}"/>
    <dgm:cxn modelId="{98440CA4-D130-400E-BD59-7E616D0A3ED4}" type="presOf" srcId="{928D7597-F4C5-4425-AB4A-0CA1981D60B2}" destId="{FDC0E213-42B6-4814-A89F-DF1FC7030718}" srcOrd="1" destOrd="0" presId="urn:microsoft.com/office/officeart/2005/8/layout/vProcess5"/>
    <dgm:cxn modelId="{0A6F8CA4-7F69-425F-B761-98DE651E8DC1}" type="presOf" srcId="{1857065F-7E3E-4E59-8EE1-E79C98FAF1DB}" destId="{4834B512-B53E-4F77-99AC-5E7654AA21DE}" srcOrd="0" destOrd="0" presId="urn:microsoft.com/office/officeart/2005/8/layout/vProcess5"/>
    <dgm:cxn modelId="{563916DA-BF63-47AC-8066-5D9E49DC40F9}" type="presOf" srcId="{B566FB0A-7280-4CA1-9566-767A6AD1EB98}" destId="{9A76C1BF-6D3D-4C47-A333-565F8DD65497}" srcOrd="0" destOrd="0" presId="urn:microsoft.com/office/officeart/2005/8/layout/vProcess5"/>
    <dgm:cxn modelId="{222764DC-19A6-4450-90F7-7C206AEC73C9}" type="presOf" srcId="{B566FB0A-7280-4CA1-9566-767A6AD1EB98}" destId="{58BCC343-0B29-4118-82EB-0C4415E6F920}" srcOrd="1" destOrd="0" presId="urn:microsoft.com/office/officeart/2005/8/layout/vProcess5"/>
    <dgm:cxn modelId="{818399EF-AFED-48A6-8376-D25333417E18}" type="presOf" srcId="{C3D70A64-73FC-488B-A61D-2BF5F017135C}" destId="{B85A41F4-0D6E-4796-BC92-029073A7F4FE}" srcOrd="0" destOrd="0" presId="urn:microsoft.com/office/officeart/2005/8/layout/vProcess5"/>
    <dgm:cxn modelId="{1095FEF2-4C96-4C29-A901-5DFFDA0C346B}" type="presOf" srcId="{A3AACE2A-1B1E-4AF2-AAC9-9A9B33682CF1}" destId="{28062211-2835-4D92-9EA6-79A2BA5D9A13}" srcOrd="0" destOrd="0" presId="urn:microsoft.com/office/officeart/2005/8/layout/vProcess5"/>
    <dgm:cxn modelId="{0E5699F8-45E1-438F-AF4B-71EBB32955CE}" type="presOf" srcId="{CEFF48C6-DE7D-49A6-827D-EB644CD11E56}" destId="{0C6428FB-9CF0-4835-B10B-C7625A07DD69}" srcOrd="0" destOrd="0" presId="urn:microsoft.com/office/officeart/2005/8/layout/vProcess5"/>
    <dgm:cxn modelId="{D849FB0D-7D4B-4D02-B9B0-B53C7692AE7F}" type="presParOf" srcId="{64A960A2-8BA2-400C-A5E9-25CC5A150672}" destId="{21E584AC-CFA1-46A2-B018-EC95E2855615}" srcOrd="0" destOrd="0" presId="urn:microsoft.com/office/officeart/2005/8/layout/vProcess5"/>
    <dgm:cxn modelId="{63DA0E72-EF75-4E99-98EA-79266C653B4C}" type="presParOf" srcId="{64A960A2-8BA2-400C-A5E9-25CC5A150672}" destId="{28062211-2835-4D92-9EA6-79A2BA5D9A13}" srcOrd="1" destOrd="0" presId="urn:microsoft.com/office/officeart/2005/8/layout/vProcess5"/>
    <dgm:cxn modelId="{A9D1DD7E-D8C8-45D4-8486-0BB990B9D903}" type="presParOf" srcId="{64A960A2-8BA2-400C-A5E9-25CC5A150672}" destId="{B85A41F4-0D6E-4796-BC92-029073A7F4FE}" srcOrd="2" destOrd="0" presId="urn:microsoft.com/office/officeart/2005/8/layout/vProcess5"/>
    <dgm:cxn modelId="{49BC409F-3326-4591-93C8-AF6D2C903D0C}" type="presParOf" srcId="{64A960A2-8BA2-400C-A5E9-25CC5A150672}" destId="{9A76C1BF-6D3D-4C47-A333-565F8DD65497}" srcOrd="3" destOrd="0" presId="urn:microsoft.com/office/officeart/2005/8/layout/vProcess5"/>
    <dgm:cxn modelId="{72B07B31-E00E-4867-9DFE-57247C0140DB}" type="presParOf" srcId="{64A960A2-8BA2-400C-A5E9-25CC5A150672}" destId="{6AD4FC33-50B6-4E42-85D2-4286B92582FF}" srcOrd="4" destOrd="0" presId="urn:microsoft.com/office/officeart/2005/8/layout/vProcess5"/>
    <dgm:cxn modelId="{820F563C-C5F7-4A3B-B3F4-A4DC1F10D9A7}" type="presParOf" srcId="{64A960A2-8BA2-400C-A5E9-25CC5A150672}" destId="{4834B512-B53E-4F77-99AC-5E7654AA21DE}" srcOrd="5" destOrd="0" presId="urn:microsoft.com/office/officeart/2005/8/layout/vProcess5"/>
    <dgm:cxn modelId="{3E84EBA0-5D6B-4093-9190-457407BC6496}" type="presParOf" srcId="{64A960A2-8BA2-400C-A5E9-25CC5A150672}" destId="{F95BAC00-1560-4151-A00C-F6C2EA86E49D}" srcOrd="6" destOrd="0" presId="urn:microsoft.com/office/officeart/2005/8/layout/vProcess5"/>
    <dgm:cxn modelId="{EB60A8E0-74F1-445F-9071-7F4472ECFE8A}" type="presParOf" srcId="{64A960A2-8BA2-400C-A5E9-25CC5A150672}" destId="{0C6428FB-9CF0-4835-B10B-C7625A07DD69}" srcOrd="7" destOrd="0" presId="urn:microsoft.com/office/officeart/2005/8/layout/vProcess5"/>
    <dgm:cxn modelId="{68795DAA-C65F-46D3-B8F5-B26DEB713693}" type="presParOf" srcId="{64A960A2-8BA2-400C-A5E9-25CC5A150672}" destId="{A31D577F-9E7D-47EB-BE26-A7BFD9B77CA6}" srcOrd="8" destOrd="0" presId="urn:microsoft.com/office/officeart/2005/8/layout/vProcess5"/>
    <dgm:cxn modelId="{688339DE-9441-46D8-AA27-6C1D7037AE86}" type="presParOf" srcId="{64A960A2-8BA2-400C-A5E9-25CC5A150672}" destId="{780AE20C-F61D-4BF0-A490-63242D1DB3E1}" srcOrd="9" destOrd="0" presId="urn:microsoft.com/office/officeart/2005/8/layout/vProcess5"/>
    <dgm:cxn modelId="{8F48DB5D-B880-4CE3-A909-67F420DE1C63}" type="presParOf" srcId="{64A960A2-8BA2-400C-A5E9-25CC5A150672}" destId="{58BCC343-0B29-4118-82EB-0C4415E6F920}" srcOrd="10" destOrd="0" presId="urn:microsoft.com/office/officeart/2005/8/layout/vProcess5"/>
    <dgm:cxn modelId="{7E59FBA6-826B-44D9-ACF1-231CF4EB0144}" type="presParOf" srcId="{64A960A2-8BA2-400C-A5E9-25CC5A150672}" destId="{FDC0E213-42B6-4814-A89F-DF1FC7030718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EA81E80-B520-4F0E-A47F-9FF85FA5F295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E603711C-4AEA-4EC4-B14B-BF9FD9A2260C}">
      <dgm:prSet/>
      <dgm:spPr/>
      <dgm:t>
        <a:bodyPr/>
        <a:lstStyle/>
        <a:p>
          <a:r>
            <a:rPr lang="en-US"/>
            <a:t>Redução de tempo e tarefas repetitivas</a:t>
          </a:r>
        </a:p>
      </dgm:t>
    </dgm:pt>
    <dgm:pt modelId="{87E897D2-33DF-4196-8C85-A55B4B8E58FF}" type="parTrans" cxnId="{C26BC439-A397-4B13-948A-4D281EC46FA3}">
      <dgm:prSet/>
      <dgm:spPr/>
      <dgm:t>
        <a:bodyPr/>
        <a:lstStyle/>
        <a:p>
          <a:endParaRPr lang="en-US"/>
        </a:p>
      </dgm:t>
    </dgm:pt>
    <dgm:pt modelId="{64C2DB73-F8E6-4341-8781-1DD78CA181B9}" type="sibTrans" cxnId="{C26BC439-A397-4B13-948A-4D281EC46FA3}">
      <dgm:prSet/>
      <dgm:spPr/>
      <dgm:t>
        <a:bodyPr/>
        <a:lstStyle/>
        <a:p>
          <a:endParaRPr lang="en-US"/>
        </a:p>
      </dgm:t>
    </dgm:pt>
    <dgm:pt modelId="{2C7C2F4D-77F0-4733-856F-BBF221EDA55D}">
      <dgm:prSet/>
      <dgm:spPr/>
      <dgm:t>
        <a:bodyPr/>
        <a:lstStyle/>
        <a:p>
          <a:r>
            <a:rPr lang="en-US"/>
            <a:t>Confiabilidade e padronização dos dados</a:t>
          </a:r>
        </a:p>
      </dgm:t>
    </dgm:pt>
    <dgm:pt modelId="{5DF1E4CD-D8F0-4962-A257-FA5595FB817F}" type="parTrans" cxnId="{55F1B8DC-7DC4-47BE-94EB-86991EC8F89B}">
      <dgm:prSet/>
      <dgm:spPr/>
      <dgm:t>
        <a:bodyPr/>
        <a:lstStyle/>
        <a:p>
          <a:endParaRPr lang="en-US"/>
        </a:p>
      </dgm:t>
    </dgm:pt>
    <dgm:pt modelId="{09D8568E-3136-4394-BB4F-221C4D8689AA}" type="sibTrans" cxnId="{55F1B8DC-7DC4-47BE-94EB-86991EC8F89B}">
      <dgm:prSet/>
      <dgm:spPr/>
      <dgm:t>
        <a:bodyPr/>
        <a:lstStyle/>
        <a:p>
          <a:endParaRPr lang="en-US"/>
        </a:p>
      </dgm:t>
    </dgm:pt>
    <dgm:pt modelId="{1DAA292F-ED07-4AD6-8C0A-DCC3071C5137}">
      <dgm:prSet/>
      <dgm:spPr/>
      <dgm:t>
        <a:bodyPr/>
        <a:lstStyle/>
        <a:p>
          <a:r>
            <a:rPr lang="en-US"/>
            <a:t>Equipe focada em análise estratégica</a:t>
          </a:r>
        </a:p>
      </dgm:t>
    </dgm:pt>
    <dgm:pt modelId="{97294764-621F-4F30-A3AF-4BA19FF62684}" type="parTrans" cxnId="{55890219-C404-4485-87B5-B84D7E016C91}">
      <dgm:prSet/>
      <dgm:spPr/>
      <dgm:t>
        <a:bodyPr/>
        <a:lstStyle/>
        <a:p>
          <a:endParaRPr lang="en-US"/>
        </a:p>
      </dgm:t>
    </dgm:pt>
    <dgm:pt modelId="{953CA756-A66E-4453-A648-7B172E1AE0D4}" type="sibTrans" cxnId="{55890219-C404-4485-87B5-B84D7E016C91}">
      <dgm:prSet/>
      <dgm:spPr/>
      <dgm:t>
        <a:bodyPr/>
        <a:lstStyle/>
        <a:p>
          <a:endParaRPr lang="en-US"/>
        </a:p>
      </dgm:t>
    </dgm:pt>
    <dgm:pt modelId="{45BDFF69-1950-4D84-8700-F9139B8F8B88}">
      <dgm:prSet/>
      <dgm:spPr/>
      <dgm:t>
        <a:bodyPr/>
        <a:lstStyle/>
        <a:p>
          <a:r>
            <a:rPr lang="en-US"/>
            <a:t>Tomada de decisão mais ágil</a:t>
          </a:r>
        </a:p>
      </dgm:t>
    </dgm:pt>
    <dgm:pt modelId="{4C035A91-9CD0-425F-906F-5A7084A84B53}" type="parTrans" cxnId="{585B9556-3048-4C51-B5D3-B8F5C4744A86}">
      <dgm:prSet/>
      <dgm:spPr/>
      <dgm:t>
        <a:bodyPr/>
        <a:lstStyle/>
        <a:p>
          <a:endParaRPr lang="en-US"/>
        </a:p>
      </dgm:t>
    </dgm:pt>
    <dgm:pt modelId="{674E49D6-C108-4597-B737-AA541407D496}" type="sibTrans" cxnId="{585B9556-3048-4C51-B5D3-B8F5C4744A86}">
      <dgm:prSet/>
      <dgm:spPr/>
      <dgm:t>
        <a:bodyPr/>
        <a:lstStyle/>
        <a:p>
          <a:endParaRPr lang="en-US"/>
        </a:p>
      </dgm:t>
    </dgm:pt>
    <dgm:pt modelId="{316E616B-CCFF-489D-AB3D-329D790D5F67}">
      <dgm:prSet/>
      <dgm:spPr/>
      <dgm:t>
        <a:bodyPr/>
        <a:lstStyle/>
        <a:p>
          <a:r>
            <a:rPr lang="en-US"/>
            <a:t>Escalabilidade para outras áreas</a:t>
          </a:r>
        </a:p>
      </dgm:t>
    </dgm:pt>
    <dgm:pt modelId="{34433036-5D83-4323-83AF-B5D1152B4991}" type="parTrans" cxnId="{849A98AE-03CC-4622-9498-D16454D5250D}">
      <dgm:prSet/>
      <dgm:spPr/>
      <dgm:t>
        <a:bodyPr/>
        <a:lstStyle/>
        <a:p>
          <a:endParaRPr lang="en-US"/>
        </a:p>
      </dgm:t>
    </dgm:pt>
    <dgm:pt modelId="{D9CC999D-8515-44B5-A63F-6D73E4DD437A}" type="sibTrans" cxnId="{849A98AE-03CC-4622-9498-D16454D5250D}">
      <dgm:prSet/>
      <dgm:spPr/>
      <dgm:t>
        <a:bodyPr/>
        <a:lstStyle/>
        <a:p>
          <a:endParaRPr lang="en-US"/>
        </a:p>
      </dgm:t>
    </dgm:pt>
    <dgm:pt modelId="{48924A09-ACA6-4D91-8504-76851778FF43}" type="pres">
      <dgm:prSet presAssocID="{CEA81E80-B520-4F0E-A47F-9FF85FA5F295}" presName="diagram" presStyleCnt="0">
        <dgm:presLayoutVars>
          <dgm:dir/>
          <dgm:resizeHandles val="exact"/>
        </dgm:presLayoutVars>
      </dgm:prSet>
      <dgm:spPr/>
    </dgm:pt>
    <dgm:pt modelId="{59F4C643-8158-4F5D-B0FC-D7B3F47F7F0C}" type="pres">
      <dgm:prSet presAssocID="{E603711C-4AEA-4EC4-B14B-BF9FD9A2260C}" presName="node" presStyleLbl="node1" presStyleIdx="0" presStyleCnt="5">
        <dgm:presLayoutVars>
          <dgm:bulletEnabled val="1"/>
        </dgm:presLayoutVars>
      </dgm:prSet>
      <dgm:spPr/>
    </dgm:pt>
    <dgm:pt modelId="{5E9C76C0-C848-4CC2-9A72-05CC8680592C}" type="pres">
      <dgm:prSet presAssocID="{64C2DB73-F8E6-4341-8781-1DD78CA181B9}" presName="sibTrans" presStyleCnt="0"/>
      <dgm:spPr/>
    </dgm:pt>
    <dgm:pt modelId="{36C27578-8216-4D6A-A009-2B0A07EE76D0}" type="pres">
      <dgm:prSet presAssocID="{2C7C2F4D-77F0-4733-856F-BBF221EDA55D}" presName="node" presStyleLbl="node1" presStyleIdx="1" presStyleCnt="5">
        <dgm:presLayoutVars>
          <dgm:bulletEnabled val="1"/>
        </dgm:presLayoutVars>
      </dgm:prSet>
      <dgm:spPr/>
    </dgm:pt>
    <dgm:pt modelId="{ADE533A9-FD61-40EC-8CC9-B4B9A4C28356}" type="pres">
      <dgm:prSet presAssocID="{09D8568E-3136-4394-BB4F-221C4D8689AA}" presName="sibTrans" presStyleCnt="0"/>
      <dgm:spPr/>
    </dgm:pt>
    <dgm:pt modelId="{E597E1FF-0AB5-45AE-8783-E127C04FCBF8}" type="pres">
      <dgm:prSet presAssocID="{1DAA292F-ED07-4AD6-8C0A-DCC3071C5137}" presName="node" presStyleLbl="node1" presStyleIdx="2" presStyleCnt="5">
        <dgm:presLayoutVars>
          <dgm:bulletEnabled val="1"/>
        </dgm:presLayoutVars>
      </dgm:prSet>
      <dgm:spPr/>
    </dgm:pt>
    <dgm:pt modelId="{077471D0-21F2-49D2-B450-8CA8EB7D614D}" type="pres">
      <dgm:prSet presAssocID="{953CA756-A66E-4453-A648-7B172E1AE0D4}" presName="sibTrans" presStyleCnt="0"/>
      <dgm:spPr/>
    </dgm:pt>
    <dgm:pt modelId="{39C6A56E-BB4D-4C99-895D-A25DF429CFD5}" type="pres">
      <dgm:prSet presAssocID="{45BDFF69-1950-4D84-8700-F9139B8F8B88}" presName="node" presStyleLbl="node1" presStyleIdx="3" presStyleCnt="5">
        <dgm:presLayoutVars>
          <dgm:bulletEnabled val="1"/>
        </dgm:presLayoutVars>
      </dgm:prSet>
      <dgm:spPr/>
    </dgm:pt>
    <dgm:pt modelId="{B704B5F0-06AA-4878-95DD-0F7C0795285D}" type="pres">
      <dgm:prSet presAssocID="{674E49D6-C108-4597-B737-AA541407D496}" presName="sibTrans" presStyleCnt="0"/>
      <dgm:spPr/>
    </dgm:pt>
    <dgm:pt modelId="{044F5FAB-1D96-4BAE-BA4D-FC71BBE0AF1D}" type="pres">
      <dgm:prSet presAssocID="{316E616B-CCFF-489D-AB3D-329D790D5F67}" presName="node" presStyleLbl="node1" presStyleIdx="4" presStyleCnt="5">
        <dgm:presLayoutVars>
          <dgm:bulletEnabled val="1"/>
        </dgm:presLayoutVars>
      </dgm:prSet>
      <dgm:spPr/>
    </dgm:pt>
  </dgm:ptLst>
  <dgm:cxnLst>
    <dgm:cxn modelId="{55890219-C404-4485-87B5-B84D7E016C91}" srcId="{CEA81E80-B520-4F0E-A47F-9FF85FA5F295}" destId="{1DAA292F-ED07-4AD6-8C0A-DCC3071C5137}" srcOrd="2" destOrd="0" parTransId="{97294764-621F-4F30-A3AF-4BA19FF62684}" sibTransId="{953CA756-A66E-4453-A648-7B172E1AE0D4}"/>
    <dgm:cxn modelId="{71679735-8F30-40F6-BBE1-D2C35DFA78A1}" type="presOf" srcId="{CEA81E80-B520-4F0E-A47F-9FF85FA5F295}" destId="{48924A09-ACA6-4D91-8504-76851778FF43}" srcOrd="0" destOrd="0" presId="urn:microsoft.com/office/officeart/2005/8/layout/default"/>
    <dgm:cxn modelId="{C26BC439-A397-4B13-948A-4D281EC46FA3}" srcId="{CEA81E80-B520-4F0E-A47F-9FF85FA5F295}" destId="{E603711C-4AEA-4EC4-B14B-BF9FD9A2260C}" srcOrd="0" destOrd="0" parTransId="{87E897D2-33DF-4196-8C85-A55B4B8E58FF}" sibTransId="{64C2DB73-F8E6-4341-8781-1DD78CA181B9}"/>
    <dgm:cxn modelId="{F6F33E3A-07CD-431E-A054-20578C791B52}" type="presOf" srcId="{E603711C-4AEA-4EC4-B14B-BF9FD9A2260C}" destId="{59F4C643-8158-4F5D-B0FC-D7B3F47F7F0C}" srcOrd="0" destOrd="0" presId="urn:microsoft.com/office/officeart/2005/8/layout/default"/>
    <dgm:cxn modelId="{585B9556-3048-4C51-B5D3-B8F5C4744A86}" srcId="{CEA81E80-B520-4F0E-A47F-9FF85FA5F295}" destId="{45BDFF69-1950-4D84-8700-F9139B8F8B88}" srcOrd="3" destOrd="0" parTransId="{4C035A91-9CD0-425F-906F-5A7084A84B53}" sibTransId="{674E49D6-C108-4597-B737-AA541407D496}"/>
    <dgm:cxn modelId="{DCD1E359-E4E0-49FA-85BA-DF2DECF81DFA}" type="presOf" srcId="{2C7C2F4D-77F0-4733-856F-BBF221EDA55D}" destId="{36C27578-8216-4D6A-A009-2B0A07EE76D0}" srcOrd="0" destOrd="0" presId="urn:microsoft.com/office/officeart/2005/8/layout/default"/>
    <dgm:cxn modelId="{37365C7A-1349-44F5-A6E7-46ACDC6FD226}" type="presOf" srcId="{1DAA292F-ED07-4AD6-8C0A-DCC3071C5137}" destId="{E597E1FF-0AB5-45AE-8783-E127C04FCBF8}" srcOrd="0" destOrd="0" presId="urn:microsoft.com/office/officeart/2005/8/layout/default"/>
    <dgm:cxn modelId="{849A98AE-03CC-4622-9498-D16454D5250D}" srcId="{CEA81E80-B520-4F0E-A47F-9FF85FA5F295}" destId="{316E616B-CCFF-489D-AB3D-329D790D5F67}" srcOrd="4" destOrd="0" parTransId="{34433036-5D83-4323-83AF-B5D1152B4991}" sibTransId="{D9CC999D-8515-44B5-A63F-6D73E4DD437A}"/>
    <dgm:cxn modelId="{3D0792D4-D0E5-4E19-9922-57C3480A543B}" type="presOf" srcId="{45BDFF69-1950-4D84-8700-F9139B8F8B88}" destId="{39C6A56E-BB4D-4C99-895D-A25DF429CFD5}" srcOrd="0" destOrd="0" presId="urn:microsoft.com/office/officeart/2005/8/layout/default"/>
    <dgm:cxn modelId="{55F1B8DC-7DC4-47BE-94EB-86991EC8F89B}" srcId="{CEA81E80-B520-4F0E-A47F-9FF85FA5F295}" destId="{2C7C2F4D-77F0-4733-856F-BBF221EDA55D}" srcOrd="1" destOrd="0" parTransId="{5DF1E4CD-D8F0-4962-A257-FA5595FB817F}" sibTransId="{09D8568E-3136-4394-BB4F-221C4D8689AA}"/>
    <dgm:cxn modelId="{C81566E9-6D1A-4D8C-A6A5-1A41928C92DC}" type="presOf" srcId="{316E616B-CCFF-489D-AB3D-329D790D5F67}" destId="{044F5FAB-1D96-4BAE-BA4D-FC71BBE0AF1D}" srcOrd="0" destOrd="0" presId="urn:microsoft.com/office/officeart/2005/8/layout/default"/>
    <dgm:cxn modelId="{2DE47139-1FB1-4497-804F-C6A0F6776BD4}" type="presParOf" srcId="{48924A09-ACA6-4D91-8504-76851778FF43}" destId="{59F4C643-8158-4F5D-B0FC-D7B3F47F7F0C}" srcOrd="0" destOrd="0" presId="urn:microsoft.com/office/officeart/2005/8/layout/default"/>
    <dgm:cxn modelId="{8ECDBE04-C4F9-40B8-A9CF-63DB089412C2}" type="presParOf" srcId="{48924A09-ACA6-4D91-8504-76851778FF43}" destId="{5E9C76C0-C848-4CC2-9A72-05CC8680592C}" srcOrd="1" destOrd="0" presId="urn:microsoft.com/office/officeart/2005/8/layout/default"/>
    <dgm:cxn modelId="{154C965E-9A68-4359-97C2-93446419DD9A}" type="presParOf" srcId="{48924A09-ACA6-4D91-8504-76851778FF43}" destId="{36C27578-8216-4D6A-A009-2B0A07EE76D0}" srcOrd="2" destOrd="0" presId="urn:microsoft.com/office/officeart/2005/8/layout/default"/>
    <dgm:cxn modelId="{042A8CDA-672E-4C7A-9186-B1C1E4B2C4B6}" type="presParOf" srcId="{48924A09-ACA6-4D91-8504-76851778FF43}" destId="{ADE533A9-FD61-40EC-8CC9-B4B9A4C28356}" srcOrd="3" destOrd="0" presId="urn:microsoft.com/office/officeart/2005/8/layout/default"/>
    <dgm:cxn modelId="{E90D6DFC-444F-40FE-B631-F035B8F69F1D}" type="presParOf" srcId="{48924A09-ACA6-4D91-8504-76851778FF43}" destId="{E597E1FF-0AB5-45AE-8783-E127C04FCBF8}" srcOrd="4" destOrd="0" presId="urn:microsoft.com/office/officeart/2005/8/layout/default"/>
    <dgm:cxn modelId="{D9F636D3-FB11-4F52-BA4B-C6C390B62192}" type="presParOf" srcId="{48924A09-ACA6-4D91-8504-76851778FF43}" destId="{077471D0-21F2-49D2-B450-8CA8EB7D614D}" srcOrd="5" destOrd="0" presId="urn:microsoft.com/office/officeart/2005/8/layout/default"/>
    <dgm:cxn modelId="{825A1E1B-E7DF-43E6-A22B-31E59D78E804}" type="presParOf" srcId="{48924A09-ACA6-4D91-8504-76851778FF43}" destId="{39C6A56E-BB4D-4C99-895D-A25DF429CFD5}" srcOrd="6" destOrd="0" presId="urn:microsoft.com/office/officeart/2005/8/layout/default"/>
    <dgm:cxn modelId="{04C7F285-292E-453A-A0FD-D075AB054E20}" type="presParOf" srcId="{48924A09-ACA6-4D91-8504-76851778FF43}" destId="{B704B5F0-06AA-4878-95DD-0F7C0795285D}" srcOrd="7" destOrd="0" presId="urn:microsoft.com/office/officeart/2005/8/layout/default"/>
    <dgm:cxn modelId="{4A9AA456-140C-46E9-B96B-60C9CEC6D52E}" type="presParOf" srcId="{48924A09-ACA6-4D91-8504-76851778FF43}" destId="{044F5FAB-1D96-4BAE-BA4D-FC71BBE0AF1D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B0A91F-7A0C-45E3-A298-F6286DBC84F3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483A2EB-5011-4DDA-B6DF-F310960006E2}">
      <dgm:prSet/>
      <dgm:spPr/>
      <dgm:t>
        <a:bodyPr/>
        <a:lstStyle/>
        <a:p>
          <a:r>
            <a:rPr lang="en-US"/>
            <a:t>1. Mapeamento detalhado dos processos</a:t>
          </a:r>
        </a:p>
      </dgm:t>
    </dgm:pt>
    <dgm:pt modelId="{947AD78B-2A72-4020-8F71-DE82C8EA1A98}" type="parTrans" cxnId="{AC912D5A-26C6-4940-89AA-AF59872BB2CB}">
      <dgm:prSet/>
      <dgm:spPr/>
      <dgm:t>
        <a:bodyPr/>
        <a:lstStyle/>
        <a:p>
          <a:endParaRPr lang="en-US"/>
        </a:p>
      </dgm:t>
    </dgm:pt>
    <dgm:pt modelId="{C7A86670-20A5-4F7D-A275-D9626635B6F1}" type="sibTrans" cxnId="{AC912D5A-26C6-4940-89AA-AF59872BB2CB}">
      <dgm:prSet/>
      <dgm:spPr/>
      <dgm:t>
        <a:bodyPr/>
        <a:lstStyle/>
        <a:p>
          <a:endParaRPr lang="en-US"/>
        </a:p>
      </dgm:t>
    </dgm:pt>
    <dgm:pt modelId="{90180A0D-4245-4C4F-B00C-38A6C413FB64}">
      <dgm:prSet/>
      <dgm:spPr/>
      <dgm:t>
        <a:bodyPr/>
        <a:lstStyle/>
        <a:p>
          <a:r>
            <a:rPr lang="en-US"/>
            <a:t>2. Desenvolvimento do protótipo de agente</a:t>
          </a:r>
        </a:p>
      </dgm:t>
    </dgm:pt>
    <dgm:pt modelId="{F66BD96A-F443-457D-83D9-A5A598558A9F}" type="parTrans" cxnId="{8739173D-8C9B-44CA-92B9-EED387EBDC08}">
      <dgm:prSet/>
      <dgm:spPr/>
      <dgm:t>
        <a:bodyPr/>
        <a:lstStyle/>
        <a:p>
          <a:endParaRPr lang="en-US"/>
        </a:p>
      </dgm:t>
    </dgm:pt>
    <dgm:pt modelId="{D989CC56-0432-41A1-834C-F6AAC32822AA}" type="sibTrans" cxnId="{8739173D-8C9B-44CA-92B9-EED387EBDC08}">
      <dgm:prSet/>
      <dgm:spPr/>
      <dgm:t>
        <a:bodyPr/>
        <a:lstStyle/>
        <a:p>
          <a:endParaRPr lang="en-US"/>
        </a:p>
      </dgm:t>
    </dgm:pt>
    <dgm:pt modelId="{669CDBEF-6553-47DE-8DA6-669C44ABE301}">
      <dgm:prSet/>
      <dgm:spPr/>
      <dgm:t>
        <a:bodyPr/>
        <a:lstStyle/>
        <a:p>
          <a:r>
            <a:rPr lang="en-US"/>
            <a:t>3. Integração assistida com o sistema Phd</a:t>
          </a:r>
        </a:p>
      </dgm:t>
    </dgm:pt>
    <dgm:pt modelId="{A5DD531B-D751-459B-B60A-4C42CBEF313F}" type="parTrans" cxnId="{0AE55573-05A7-4AAA-A4BE-3E2010817685}">
      <dgm:prSet/>
      <dgm:spPr/>
      <dgm:t>
        <a:bodyPr/>
        <a:lstStyle/>
        <a:p>
          <a:endParaRPr lang="en-US"/>
        </a:p>
      </dgm:t>
    </dgm:pt>
    <dgm:pt modelId="{F3BE75E2-FA99-4B2E-96C8-E13DA221CAEF}" type="sibTrans" cxnId="{0AE55573-05A7-4AAA-A4BE-3E2010817685}">
      <dgm:prSet/>
      <dgm:spPr/>
      <dgm:t>
        <a:bodyPr/>
        <a:lstStyle/>
        <a:p>
          <a:endParaRPr lang="en-US"/>
        </a:p>
      </dgm:t>
    </dgm:pt>
    <dgm:pt modelId="{1723D4B2-90E5-4D39-836C-D2DC6C52702A}">
      <dgm:prSet/>
      <dgm:spPr/>
      <dgm:t>
        <a:bodyPr/>
        <a:lstStyle/>
        <a:p>
          <a:r>
            <a:rPr lang="en-US"/>
            <a:t>4. Avaliação dos resultados e feedback</a:t>
          </a:r>
        </a:p>
      </dgm:t>
    </dgm:pt>
    <dgm:pt modelId="{F51D7161-F424-473D-A157-049C379157F1}" type="parTrans" cxnId="{E6E354E7-49DA-4FBC-8725-983ED3D9AA82}">
      <dgm:prSet/>
      <dgm:spPr/>
      <dgm:t>
        <a:bodyPr/>
        <a:lstStyle/>
        <a:p>
          <a:endParaRPr lang="en-US"/>
        </a:p>
      </dgm:t>
    </dgm:pt>
    <dgm:pt modelId="{7068B6AB-74AC-430A-85B6-D4C7EF1A1AE9}" type="sibTrans" cxnId="{E6E354E7-49DA-4FBC-8725-983ED3D9AA82}">
      <dgm:prSet/>
      <dgm:spPr/>
      <dgm:t>
        <a:bodyPr/>
        <a:lstStyle/>
        <a:p>
          <a:endParaRPr lang="en-US"/>
        </a:p>
      </dgm:t>
    </dgm:pt>
    <dgm:pt modelId="{47501FFA-4781-44F2-9658-715747EDE9E9}">
      <dgm:prSet/>
      <dgm:spPr/>
      <dgm:t>
        <a:bodyPr/>
        <a:lstStyle/>
        <a:p>
          <a:r>
            <a:rPr lang="en-US"/>
            <a:t>5. Expansão para outras etapas e setores</a:t>
          </a:r>
        </a:p>
      </dgm:t>
    </dgm:pt>
    <dgm:pt modelId="{2B9DB40D-AEA7-4901-ACC2-1443F03D004D}" type="parTrans" cxnId="{4A4FB36E-898B-4F6A-9A56-1436FD0C2D57}">
      <dgm:prSet/>
      <dgm:spPr/>
      <dgm:t>
        <a:bodyPr/>
        <a:lstStyle/>
        <a:p>
          <a:endParaRPr lang="en-US"/>
        </a:p>
      </dgm:t>
    </dgm:pt>
    <dgm:pt modelId="{821387F1-F726-4DCA-9969-7D277D3D5042}" type="sibTrans" cxnId="{4A4FB36E-898B-4F6A-9A56-1436FD0C2D57}">
      <dgm:prSet/>
      <dgm:spPr/>
      <dgm:t>
        <a:bodyPr/>
        <a:lstStyle/>
        <a:p>
          <a:endParaRPr lang="en-US"/>
        </a:p>
      </dgm:t>
    </dgm:pt>
    <dgm:pt modelId="{77F5A0D6-9876-4FD7-8AC0-18890B94BD73}" type="pres">
      <dgm:prSet presAssocID="{91B0A91F-7A0C-45E3-A298-F6286DBC84F3}" presName="diagram" presStyleCnt="0">
        <dgm:presLayoutVars>
          <dgm:dir/>
          <dgm:resizeHandles val="exact"/>
        </dgm:presLayoutVars>
      </dgm:prSet>
      <dgm:spPr/>
    </dgm:pt>
    <dgm:pt modelId="{272DE95C-8F62-48D1-9917-AB3CCA7989CC}" type="pres">
      <dgm:prSet presAssocID="{4483A2EB-5011-4DDA-B6DF-F310960006E2}" presName="node" presStyleLbl="node1" presStyleIdx="0" presStyleCnt="5">
        <dgm:presLayoutVars>
          <dgm:bulletEnabled val="1"/>
        </dgm:presLayoutVars>
      </dgm:prSet>
      <dgm:spPr/>
    </dgm:pt>
    <dgm:pt modelId="{ABA86464-7BF2-4A2F-8261-D6A021BDC6E9}" type="pres">
      <dgm:prSet presAssocID="{C7A86670-20A5-4F7D-A275-D9626635B6F1}" presName="sibTrans" presStyleLbl="sibTrans2D1" presStyleIdx="0" presStyleCnt="4"/>
      <dgm:spPr/>
    </dgm:pt>
    <dgm:pt modelId="{098C20E7-25F7-4534-A57D-F940CF5D0DD8}" type="pres">
      <dgm:prSet presAssocID="{C7A86670-20A5-4F7D-A275-D9626635B6F1}" presName="connectorText" presStyleLbl="sibTrans2D1" presStyleIdx="0" presStyleCnt="4"/>
      <dgm:spPr/>
    </dgm:pt>
    <dgm:pt modelId="{C569A9DD-7B9C-42ED-B40C-CE2E709999FB}" type="pres">
      <dgm:prSet presAssocID="{90180A0D-4245-4C4F-B00C-38A6C413FB64}" presName="node" presStyleLbl="node1" presStyleIdx="1" presStyleCnt="5">
        <dgm:presLayoutVars>
          <dgm:bulletEnabled val="1"/>
        </dgm:presLayoutVars>
      </dgm:prSet>
      <dgm:spPr/>
    </dgm:pt>
    <dgm:pt modelId="{D2D3576F-6751-445F-8B79-38C8CF52DF2B}" type="pres">
      <dgm:prSet presAssocID="{D989CC56-0432-41A1-834C-F6AAC32822AA}" presName="sibTrans" presStyleLbl="sibTrans2D1" presStyleIdx="1" presStyleCnt="4"/>
      <dgm:spPr/>
    </dgm:pt>
    <dgm:pt modelId="{B0DFEF71-B7AD-41D8-87FF-E987C95A125E}" type="pres">
      <dgm:prSet presAssocID="{D989CC56-0432-41A1-834C-F6AAC32822AA}" presName="connectorText" presStyleLbl="sibTrans2D1" presStyleIdx="1" presStyleCnt="4"/>
      <dgm:spPr/>
    </dgm:pt>
    <dgm:pt modelId="{278ACC22-B392-4FF2-8096-21E5D84126AF}" type="pres">
      <dgm:prSet presAssocID="{669CDBEF-6553-47DE-8DA6-669C44ABE301}" presName="node" presStyleLbl="node1" presStyleIdx="2" presStyleCnt="5">
        <dgm:presLayoutVars>
          <dgm:bulletEnabled val="1"/>
        </dgm:presLayoutVars>
      </dgm:prSet>
      <dgm:spPr/>
    </dgm:pt>
    <dgm:pt modelId="{BC7CB522-6337-4E3B-ABE8-EEC0DB62D8B6}" type="pres">
      <dgm:prSet presAssocID="{F3BE75E2-FA99-4B2E-96C8-E13DA221CAEF}" presName="sibTrans" presStyleLbl="sibTrans2D1" presStyleIdx="2" presStyleCnt="4"/>
      <dgm:spPr/>
    </dgm:pt>
    <dgm:pt modelId="{32564927-BD74-41BC-A466-7159BA7B641B}" type="pres">
      <dgm:prSet presAssocID="{F3BE75E2-FA99-4B2E-96C8-E13DA221CAEF}" presName="connectorText" presStyleLbl="sibTrans2D1" presStyleIdx="2" presStyleCnt="4"/>
      <dgm:spPr/>
    </dgm:pt>
    <dgm:pt modelId="{79907EAE-1C22-44B1-9D59-DB41A5B9613B}" type="pres">
      <dgm:prSet presAssocID="{1723D4B2-90E5-4D39-836C-D2DC6C52702A}" presName="node" presStyleLbl="node1" presStyleIdx="3" presStyleCnt="5">
        <dgm:presLayoutVars>
          <dgm:bulletEnabled val="1"/>
        </dgm:presLayoutVars>
      </dgm:prSet>
      <dgm:spPr/>
    </dgm:pt>
    <dgm:pt modelId="{F0584121-E7B8-459C-9090-15E5CAB80722}" type="pres">
      <dgm:prSet presAssocID="{7068B6AB-74AC-430A-85B6-D4C7EF1A1AE9}" presName="sibTrans" presStyleLbl="sibTrans2D1" presStyleIdx="3" presStyleCnt="4"/>
      <dgm:spPr/>
    </dgm:pt>
    <dgm:pt modelId="{2B77B397-C49F-48C2-B85E-460C34CD32E9}" type="pres">
      <dgm:prSet presAssocID="{7068B6AB-74AC-430A-85B6-D4C7EF1A1AE9}" presName="connectorText" presStyleLbl="sibTrans2D1" presStyleIdx="3" presStyleCnt="4"/>
      <dgm:spPr/>
    </dgm:pt>
    <dgm:pt modelId="{0C0B9CFD-8D08-450C-A24B-98F2804806B4}" type="pres">
      <dgm:prSet presAssocID="{47501FFA-4781-44F2-9658-715747EDE9E9}" presName="node" presStyleLbl="node1" presStyleIdx="4" presStyleCnt="5">
        <dgm:presLayoutVars>
          <dgm:bulletEnabled val="1"/>
        </dgm:presLayoutVars>
      </dgm:prSet>
      <dgm:spPr/>
    </dgm:pt>
  </dgm:ptLst>
  <dgm:cxnLst>
    <dgm:cxn modelId="{42DB1004-68F2-4DFF-9866-197C014F2A97}" type="presOf" srcId="{47501FFA-4781-44F2-9658-715747EDE9E9}" destId="{0C0B9CFD-8D08-450C-A24B-98F2804806B4}" srcOrd="0" destOrd="0" presId="urn:microsoft.com/office/officeart/2005/8/layout/process5"/>
    <dgm:cxn modelId="{5C12A80B-5BCC-4D4C-9FE7-E6D6C20E5AA5}" type="presOf" srcId="{F3BE75E2-FA99-4B2E-96C8-E13DA221CAEF}" destId="{32564927-BD74-41BC-A466-7159BA7B641B}" srcOrd="1" destOrd="0" presId="urn:microsoft.com/office/officeart/2005/8/layout/process5"/>
    <dgm:cxn modelId="{CF2DF518-ACCA-48EE-B0E8-9BE39F5993F2}" type="presOf" srcId="{F3BE75E2-FA99-4B2E-96C8-E13DA221CAEF}" destId="{BC7CB522-6337-4E3B-ABE8-EEC0DB62D8B6}" srcOrd="0" destOrd="0" presId="urn:microsoft.com/office/officeart/2005/8/layout/process5"/>
    <dgm:cxn modelId="{3C240521-C99A-4E31-B8CD-77C6EC08B55A}" type="presOf" srcId="{1723D4B2-90E5-4D39-836C-D2DC6C52702A}" destId="{79907EAE-1C22-44B1-9D59-DB41A5B9613B}" srcOrd="0" destOrd="0" presId="urn:microsoft.com/office/officeart/2005/8/layout/process5"/>
    <dgm:cxn modelId="{1940D839-C9E4-4628-9FC6-97BE7FA7E410}" type="presOf" srcId="{7068B6AB-74AC-430A-85B6-D4C7EF1A1AE9}" destId="{2B77B397-C49F-48C2-B85E-460C34CD32E9}" srcOrd="1" destOrd="0" presId="urn:microsoft.com/office/officeart/2005/8/layout/process5"/>
    <dgm:cxn modelId="{8739173D-8C9B-44CA-92B9-EED387EBDC08}" srcId="{91B0A91F-7A0C-45E3-A298-F6286DBC84F3}" destId="{90180A0D-4245-4C4F-B00C-38A6C413FB64}" srcOrd="1" destOrd="0" parTransId="{F66BD96A-F443-457D-83D9-A5A598558A9F}" sibTransId="{D989CC56-0432-41A1-834C-F6AAC32822AA}"/>
    <dgm:cxn modelId="{E4306C60-F090-417B-AFF2-84A532E26A05}" type="presOf" srcId="{D989CC56-0432-41A1-834C-F6AAC32822AA}" destId="{B0DFEF71-B7AD-41D8-87FF-E987C95A125E}" srcOrd="1" destOrd="0" presId="urn:microsoft.com/office/officeart/2005/8/layout/process5"/>
    <dgm:cxn modelId="{10EBE74B-33EB-40FD-8957-D3501CAF09FE}" type="presOf" srcId="{7068B6AB-74AC-430A-85B6-D4C7EF1A1AE9}" destId="{F0584121-E7B8-459C-9090-15E5CAB80722}" srcOrd="0" destOrd="0" presId="urn:microsoft.com/office/officeart/2005/8/layout/process5"/>
    <dgm:cxn modelId="{4A4FB36E-898B-4F6A-9A56-1436FD0C2D57}" srcId="{91B0A91F-7A0C-45E3-A298-F6286DBC84F3}" destId="{47501FFA-4781-44F2-9658-715747EDE9E9}" srcOrd="4" destOrd="0" parTransId="{2B9DB40D-AEA7-4901-ACC2-1443F03D004D}" sibTransId="{821387F1-F726-4DCA-9969-7D277D3D5042}"/>
    <dgm:cxn modelId="{0AE55573-05A7-4AAA-A4BE-3E2010817685}" srcId="{91B0A91F-7A0C-45E3-A298-F6286DBC84F3}" destId="{669CDBEF-6553-47DE-8DA6-669C44ABE301}" srcOrd="2" destOrd="0" parTransId="{A5DD531B-D751-459B-B60A-4C42CBEF313F}" sibTransId="{F3BE75E2-FA99-4B2E-96C8-E13DA221CAEF}"/>
    <dgm:cxn modelId="{AC912D5A-26C6-4940-89AA-AF59872BB2CB}" srcId="{91B0A91F-7A0C-45E3-A298-F6286DBC84F3}" destId="{4483A2EB-5011-4DDA-B6DF-F310960006E2}" srcOrd="0" destOrd="0" parTransId="{947AD78B-2A72-4020-8F71-DE82C8EA1A98}" sibTransId="{C7A86670-20A5-4F7D-A275-D9626635B6F1}"/>
    <dgm:cxn modelId="{174E0483-BD9A-4713-9EFD-4099EC241E3C}" type="presOf" srcId="{C7A86670-20A5-4F7D-A275-D9626635B6F1}" destId="{ABA86464-7BF2-4A2F-8261-D6A021BDC6E9}" srcOrd="0" destOrd="0" presId="urn:microsoft.com/office/officeart/2005/8/layout/process5"/>
    <dgm:cxn modelId="{3A4D0EA6-C4AD-4518-A802-2FD66476E36A}" type="presOf" srcId="{669CDBEF-6553-47DE-8DA6-669C44ABE301}" destId="{278ACC22-B392-4FF2-8096-21E5D84126AF}" srcOrd="0" destOrd="0" presId="urn:microsoft.com/office/officeart/2005/8/layout/process5"/>
    <dgm:cxn modelId="{B37C8BB3-982B-4EFB-A04F-E1A8321812A1}" type="presOf" srcId="{D989CC56-0432-41A1-834C-F6AAC32822AA}" destId="{D2D3576F-6751-445F-8B79-38C8CF52DF2B}" srcOrd="0" destOrd="0" presId="urn:microsoft.com/office/officeart/2005/8/layout/process5"/>
    <dgm:cxn modelId="{D1B208B5-63D1-4B94-A8C1-E0B712CADBE6}" type="presOf" srcId="{4483A2EB-5011-4DDA-B6DF-F310960006E2}" destId="{272DE95C-8F62-48D1-9917-AB3CCA7989CC}" srcOrd="0" destOrd="0" presId="urn:microsoft.com/office/officeart/2005/8/layout/process5"/>
    <dgm:cxn modelId="{3472D2BB-7794-448C-A666-E99647ED7281}" type="presOf" srcId="{90180A0D-4245-4C4F-B00C-38A6C413FB64}" destId="{C569A9DD-7B9C-42ED-B40C-CE2E709999FB}" srcOrd="0" destOrd="0" presId="urn:microsoft.com/office/officeart/2005/8/layout/process5"/>
    <dgm:cxn modelId="{6A05A2D2-17B9-4E11-B159-8CAE97566FA3}" type="presOf" srcId="{C7A86670-20A5-4F7D-A275-D9626635B6F1}" destId="{098C20E7-25F7-4534-A57D-F940CF5D0DD8}" srcOrd="1" destOrd="0" presId="urn:microsoft.com/office/officeart/2005/8/layout/process5"/>
    <dgm:cxn modelId="{05CC8ED9-03B3-4170-A75F-0D1FD4E42ECF}" type="presOf" srcId="{91B0A91F-7A0C-45E3-A298-F6286DBC84F3}" destId="{77F5A0D6-9876-4FD7-8AC0-18890B94BD73}" srcOrd="0" destOrd="0" presId="urn:microsoft.com/office/officeart/2005/8/layout/process5"/>
    <dgm:cxn modelId="{E6E354E7-49DA-4FBC-8725-983ED3D9AA82}" srcId="{91B0A91F-7A0C-45E3-A298-F6286DBC84F3}" destId="{1723D4B2-90E5-4D39-836C-D2DC6C52702A}" srcOrd="3" destOrd="0" parTransId="{F51D7161-F424-473D-A157-049C379157F1}" sibTransId="{7068B6AB-74AC-430A-85B6-D4C7EF1A1AE9}"/>
    <dgm:cxn modelId="{C18B656B-7A8F-4EBD-B7AF-EA2CFB4FDB39}" type="presParOf" srcId="{77F5A0D6-9876-4FD7-8AC0-18890B94BD73}" destId="{272DE95C-8F62-48D1-9917-AB3CCA7989CC}" srcOrd="0" destOrd="0" presId="urn:microsoft.com/office/officeart/2005/8/layout/process5"/>
    <dgm:cxn modelId="{EFAB2976-17F4-48D9-9DC7-D1333F6F177C}" type="presParOf" srcId="{77F5A0D6-9876-4FD7-8AC0-18890B94BD73}" destId="{ABA86464-7BF2-4A2F-8261-D6A021BDC6E9}" srcOrd="1" destOrd="0" presId="urn:microsoft.com/office/officeart/2005/8/layout/process5"/>
    <dgm:cxn modelId="{110C7B51-34CA-4318-BA52-327B7395386E}" type="presParOf" srcId="{ABA86464-7BF2-4A2F-8261-D6A021BDC6E9}" destId="{098C20E7-25F7-4534-A57D-F940CF5D0DD8}" srcOrd="0" destOrd="0" presId="urn:microsoft.com/office/officeart/2005/8/layout/process5"/>
    <dgm:cxn modelId="{477F39FF-D5B5-4DE8-A51F-E2ABA9A5FB77}" type="presParOf" srcId="{77F5A0D6-9876-4FD7-8AC0-18890B94BD73}" destId="{C569A9DD-7B9C-42ED-B40C-CE2E709999FB}" srcOrd="2" destOrd="0" presId="urn:microsoft.com/office/officeart/2005/8/layout/process5"/>
    <dgm:cxn modelId="{67D87D0F-F34D-4CBE-9B7A-CB7970F8296D}" type="presParOf" srcId="{77F5A0D6-9876-4FD7-8AC0-18890B94BD73}" destId="{D2D3576F-6751-445F-8B79-38C8CF52DF2B}" srcOrd="3" destOrd="0" presId="urn:microsoft.com/office/officeart/2005/8/layout/process5"/>
    <dgm:cxn modelId="{43C61CF3-1934-4B89-ACA4-B2DF4BE207E5}" type="presParOf" srcId="{D2D3576F-6751-445F-8B79-38C8CF52DF2B}" destId="{B0DFEF71-B7AD-41D8-87FF-E987C95A125E}" srcOrd="0" destOrd="0" presId="urn:microsoft.com/office/officeart/2005/8/layout/process5"/>
    <dgm:cxn modelId="{B4213FE8-46A7-4A74-88F1-EAD198CBD742}" type="presParOf" srcId="{77F5A0D6-9876-4FD7-8AC0-18890B94BD73}" destId="{278ACC22-B392-4FF2-8096-21E5D84126AF}" srcOrd="4" destOrd="0" presId="urn:microsoft.com/office/officeart/2005/8/layout/process5"/>
    <dgm:cxn modelId="{F9DA3AEF-AAF4-436B-9BDD-0E4989D41AB3}" type="presParOf" srcId="{77F5A0D6-9876-4FD7-8AC0-18890B94BD73}" destId="{BC7CB522-6337-4E3B-ABE8-EEC0DB62D8B6}" srcOrd="5" destOrd="0" presId="urn:microsoft.com/office/officeart/2005/8/layout/process5"/>
    <dgm:cxn modelId="{8F0B091D-C1BE-4CC1-8920-134DC11DC2B9}" type="presParOf" srcId="{BC7CB522-6337-4E3B-ABE8-EEC0DB62D8B6}" destId="{32564927-BD74-41BC-A466-7159BA7B641B}" srcOrd="0" destOrd="0" presId="urn:microsoft.com/office/officeart/2005/8/layout/process5"/>
    <dgm:cxn modelId="{6D27E9DF-8E4E-429C-AB7F-FFCBF6DFA735}" type="presParOf" srcId="{77F5A0D6-9876-4FD7-8AC0-18890B94BD73}" destId="{79907EAE-1C22-44B1-9D59-DB41A5B9613B}" srcOrd="6" destOrd="0" presId="urn:microsoft.com/office/officeart/2005/8/layout/process5"/>
    <dgm:cxn modelId="{18CF101C-AA7A-4F92-B8EF-1C0B62939BFC}" type="presParOf" srcId="{77F5A0D6-9876-4FD7-8AC0-18890B94BD73}" destId="{F0584121-E7B8-459C-9090-15E5CAB80722}" srcOrd="7" destOrd="0" presId="urn:microsoft.com/office/officeart/2005/8/layout/process5"/>
    <dgm:cxn modelId="{88F4DA07-96AE-4582-8F05-444DC695CC5C}" type="presParOf" srcId="{F0584121-E7B8-459C-9090-15E5CAB80722}" destId="{2B77B397-C49F-48C2-B85E-460C34CD32E9}" srcOrd="0" destOrd="0" presId="urn:microsoft.com/office/officeart/2005/8/layout/process5"/>
    <dgm:cxn modelId="{68AB0F9E-9CF2-4D97-BA55-A84E8C1F391D}" type="presParOf" srcId="{77F5A0D6-9876-4FD7-8AC0-18890B94BD73}" destId="{0C0B9CFD-8D08-450C-A24B-98F2804806B4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A64F82E-EB49-499B-A8AA-5A78D0944404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81B1662-0538-46EF-8F79-C6A5857CD6C7}">
      <dgm:prSet/>
      <dgm:spPr/>
      <dgm:t>
        <a:bodyPr/>
        <a:lstStyle/>
        <a:p>
          <a:r>
            <a:rPr lang="en-US"/>
            <a:t>A IA representa um salto operacional para a Gerwal</a:t>
          </a:r>
        </a:p>
      </dgm:t>
    </dgm:pt>
    <dgm:pt modelId="{C7411CDB-B043-4A22-8713-56031A1BABA9}" type="parTrans" cxnId="{E82EB70C-E174-443F-9771-25B5DF2BAC35}">
      <dgm:prSet/>
      <dgm:spPr/>
      <dgm:t>
        <a:bodyPr/>
        <a:lstStyle/>
        <a:p>
          <a:endParaRPr lang="en-US"/>
        </a:p>
      </dgm:t>
    </dgm:pt>
    <dgm:pt modelId="{0456D1FC-2CE9-4964-AE4E-66FCC9FD45C2}" type="sibTrans" cxnId="{E82EB70C-E174-443F-9771-25B5DF2BAC35}">
      <dgm:prSet/>
      <dgm:spPr/>
      <dgm:t>
        <a:bodyPr/>
        <a:lstStyle/>
        <a:p>
          <a:endParaRPr lang="en-US"/>
        </a:p>
      </dgm:t>
    </dgm:pt>
    <dgm:pt modelId="{6B3E0973-5585-474A-8600-687D5F731EC8}">
      <dgm:prSet/>
      <dgm:spPr/>
      <dgm:t>
        <a:bodyPr/>
        <a:lstStyle/>
        <a:p>
          <a:r>
            <a:rPr lang="en-US" dirty="0" err="1"/>
            <a:t>Agentes</a:t>
          </a:r>
          <a:r>
            <a:rPr lang="en-US" dirty="0"/>
            <a:t> </a:t>
          </a:r>
          <a:r>
            <a:rPr lang="en-US" dirty="0" err="1"/>
            <a:t>reduzem</a:t>
          </a:r>
          <a:r>
            <a:rPr lang="en-US" dirty="0"/>
            <a:t> </a:t>
          </a:r>
          <a:r>
            <a:rPr lang="en-US" dirty="0" err="1"/>
            <a:t>falhas</a:t>
          </a:r>
          <a:r>
            <a:rPr lang="en-US" dirty="0"/>
            <a:t>, </a:t>
          </a:r>
          <a:r>
            <a:rPr lang="en-US" dirty="0" err="1"/>
            <a:t>agilizam</a:t>
          </a:r>
          <a:r>
            <a:rPr lang="en-US" dirty="0"/>
            <a:t> </a:t>
          </a:r>
          <a:r>
            <a:rPr lang="en-US" dirty="0" err="1"/>
            <a:t>processos</a:t>
          </a:r>
          <a:r>
            <a:rPr lang="en-US" dirty="0"/>
            <a:t> e </a:t>
          </a:r>
          <a:r>
            <a:rPr lang="en-US" dirty="0" err="1"/>
            <a:t>organizam</a:t>
          </a:r>
          <a:r>
            <a:rPr lang="en-US" dirty="0"/>
            <a:t> dados</a:t>
          </a:r>
        </a:p>
      </dgm:t>
    </dgm:pt>
    <dgm:pt modelId="{8307E4CF-298C-4933-90A1-6F0947CE72BC}" type="parTrans" cxnId="{CBE9BC26-8E77-433B-9605-0E89A45A9D5B}">
      <dgm:prSet/>
      <dgm:spPr/>
      <dgm:t>
        <a:bodyPr/>
        <a:lstStyle/>
        <a:p>
          <a:endParaRPr lang="en-US"/>
        </a:p>
      </dgm:t>
    </dgm:pt>
    <dgm:pt modelId="{DBFB05D4-CEFF-4E12-BF32-FFE0A1AD5711}" type="sibTrans" cxnId="{CBE9BC26-8E77-433B-9605-0E89A45A9D5B}">
      <dgm:prSet/>
      <dgm:spPr/>
      <dgm:t>
        <a:bodyPr/>
        <a:lstStyle/>
        <a:p>
          <a:endParaRPr lang="en-US"/>
        </a:p>
      </dgm:t>
    </dgm:pt>
    <dgm:pt modelId="{A0C6AFAB-B173-4105-A15E-907875A87457}">
      <dgm:prSet/>
      <dgm:spPr/>
      <dgm:t>
        <a:bodyPr/>
        <a:lstStyle/>
        <a:p>
          <a:r>
            <a:rPr lang="en-US"/>
            <a:t>Prontos para iniciar essa transformação digital em parceria</a:t>
          </a:r>
        </a:p>
      </dgm:t>
    </dgm:pt>
    <dgm:pt modelId="{FCEA5201-0A96-49DE-9357-5BDF28117A12}" type="parTrans" cxnId="{5427B619-2CD3-4AAD-89B4-0B0D59C45418}">
      <dgm:prSet/>
      <dgm:spPr/>
      <dgm:t>
        <a:bodyPr/>
        <a:lstStyle/>
        <a:p>
          <a:endParaRPr lang="en-US"/>
        </a:p>
      </dgm:t>
    </dgm:pt>
    <dgm:pt modelId="{9183DE39-DBFA-4CE2-956B-1B3E71214AFA}" type="sibTrans" cxnId="{5427B619-2CD3-4AAD-89B4-0B0D59C45418}">
      <dgm:prSet/>
      <dgm:spPr/>
      <dgm:t>
        <a:bodyPr/>
        <a:lstStyle/>
        <a:p>
          <a:endParaRPr lang="en-US"/>
        </a:p>
      </dgm:t>
    </dgm:pt>
    <dgm:pt modelId="{A0CE7FD0-2B50-4A9A-95BB-EEEA7A5AE20F}" type="pres">
      <dgm:prSet presAssocID="{3A64F82E-EB49-499B-A8AA-5A78D0944404}" presName="linear" presStyleCnt="0">
        <dgm:presLayoutVars>
          <dgm:animLvl val="lvl"/>
          <dgm:resizeHandles val="exact"/>
        </dgm:presLayoutVars>
      </dgm:prSet>
      <dgm:spPr/>
    </dgm:pt>
    <dgm:pt modelId="{1BE4956E-80FB-45BC-B70E-6A028E89DCC7}" type="pres">
      <dgm:prSet presAssocID="{081B1662-0538-46EF-8F79-C6A5857CD6C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B155F33-63A6-4530-8AED-6C2AFF147F79}" type="pres">
      <dgm:prSet presAssocID="{0456D1FC-2CE9-4964-AE4E-66FCC9FD45C2}" presName="spacer" presStyleCnt="0"/>
      <dgm:spPr/>
    </dgm:pt>
    <dgm:pt modelId="{7784B8CF-B488-434C-8696-868813479684}" type="pres">
      <dgm:prSet presAssocID="{6B3E0973-5585-474A-8600-687D5F731EC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D465181-474D-4D82-B0F4-FCC5B990AB9C}" type="pres">
      <dgm:prSet presAssocID="{DBFB05D4-CEFF-4E12-BF32-FFE0A1AD5711}" presName="spacer" presStyleCnt="0"/>
      <dgm:spPr/>
    </dgm:pt>
    <dgm:pt modelId="{3CDA77EF-F4A0-4FA5-A520-F363FB97AE0C}" type="pres">
      <dgm:prSet presAssocID="{A0C6AFAB-B173-4105-A15E-907875A8745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82EB70C-E174-443F-9771-25B5DF2BAC35}" srcId="{3A64F82E-EB49-499B-A8AA-5A78D0944404}" destId="{081B1662-0538-46EF-8F79-C6A5857CD6C7}" srcOrd="0" destOrd="0" parTransId="{C7411CDB-B043-4A22-8713-56031A1BABA9}" sibTransId="{0456D1FC-2CE9-4964-AE4E-66FCC9FD45C2}"/>
    <dgm:cxn modelId="{5427B619-2CD3-4AAD-89B4-0B0D59C45418}" srcId="{3A64F82E-EB49-499B-A8AA-5A78D0944404}" destId="{A0C6AFAB-B173-4105-A15E-907875A87457}" srcOrd="2" destOrd="0" parTransId="{FCEA5201-0A96-49DE-9357-5BDF28117A12}" sibTransId="{9183DE39-DBFA-4CE2-956B-1B3E71214AFA}"/>
    <dgm:cxn modelId="{CBE9BC26-8E77-433B-9605-0E89A45A9D5B}" srcId="{3A64F82E-EB49-499B-A8AA-5A78D0944404}" destId="{6B3E0973-5585-474A-8600-687D5F731EC8}" srcOrd="1" destOrd="0" parTransId="{8307E4CF-298C-4933-90A1-6F0947CE72BC}" sibTransId="{DBFB05D4-CEFF-4E12-BF32-FFE0A1AD5711}"/>
    <dgm:cxn modelId="{98C62728-DFDB-418A-8F85-B69B5042B057}" type="presOf" srcId="{A0C6AFAB-B173-4105-A15E-907875A87457}" destId="{3CDA77EF-F4A0-4FA5-A520-F363FB97AE0C}" srcOrd="0" destOrd="0" presId="urn:microsoft.com/office/officeart/2005/8/layout/vList2"/>
    <dgm:cxn modelId="{3A38F97B-D01E-4D29-8C4E-B6F8E3288875}" type="presOf" srcId="{3A64F82E-EB49-499B-A8AA-5A78D0944404}" destId="{A0CE7FD0-2B50-4A9A-95BB-EEEA7A5AE20F}" srcOrd="0" destOrd="0" presId="urn:microsoft.com/office/officeart/2005/8/layout/vList2"/>
    <dgm:cxn modelId="{AA0709DD-1B18-4C8F-8714-A374B97A3670}" type="presOf" srcId="{6B3E0973-5585-474A-8600-687D5F731EC8}" destId="{7784B8CF-B488-434C-8696-868813479684}" srcOrd="0" destOrd="0" presId="urn:microsoft.com/office/officeart/2005/8/layout/vList2"/>
    <dgm:cxn modelId="{B5612EDD-81F0-44BB-A50E-83BAE540D3A1}" type="presOf" srcId="{081B1662-0538-46EF-8F79-C6A5857CD6C7}" destId="{1BE4956E-80FB-45BC-B70E-6A028E89DCC7}" srcOrd="0" destOrd="0" presId="urn:microsoft.com/office/officeart/2005/8/layout/vList2"/>
    <dgm:cxn modelId="{A4B38D9B-28A8-4482-BB31-615EBBEAE159}" type="presParOf" srcId="{A0CE7FD0-2B50-4A9A-95BB-EEEA7A5AE20F}" destId="{1BE4956E-80FB-45BC-B70E-6A028E89DCC7}" srcOrd="0" destOrd="0" presId="urn:microsoft.com/office/officeart/2005/8/layout/vList2"/>
    <dgm:cxn modelId="{69C9F099-415A-4F70-84B8-86129E98B1D5}" type="presParOf" srcId="{A0CE7FD0-2B50-4A9A-95BB-EEEA7A5AE20F}" destId="{2B155F33-63A6-4530-8AED-6C2AFF147F79}" srcOrd="1" destOrd="0" presId="urn:microsoft.com/office/officeart/2005/8/layout/vList2"/>
    <dgm:cxn modelId="{11E82D40-53DC-4661-B1A3-8BC2803A8461}" type="presParOf" srcId="{A0CE7FD0-2B50-4A9A-95BB-EEEA7A5AE20F}" destId="{7784B8CF-B488-434C-8696-868813479684}" srcOrd="2" destOrd="0" presId="urn:microsoft.com/office/officeart/2005/8/layout/vList2"/>
    <dgm:cxn modelId="{A1628C82-CDC1-4418-AF75-3C752DBF3C3C}" type="presParOf" srcId="{A0CE7FD0-2B50-4A9A-95BB-EEEA7A5AE20F}" destId="{0D465181-474D-4D82-B0F4-FCC5B990AB9C}" srcOrd="3" destOrd="0" presId="urn:microsoft.com/office/officeart/2005/8/layout/vList2"/>
    <dgm:cxn modelId="{0B3B4BC2-41A6-4676-8A5D-C71E8DC369FB}" type="presParOf" srcId="{A0CE7FD0-2B50-4A9A-95BB-EEEA7A5AE20F}" destId="{3CDA77EF-F4A0-4FA5-A520-F363FB97AE0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006AA4-7A58-407A-97BC-D6B1FA8840C3}">
      <dsp:nvSpPr>
        <dsp:cNvPr id="0" name=""/>
        <dsp:cNvSpPr/>
      </dsp:nvSpPr>
      <dsp:spPr>
        <a:xfrm>
          <a:off x="0" y="761541"/>
          <a:ext cx="7213600" cy="468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Processo manual e descentralizado para apuração de custos</a:t>
          </a:r>
        </a:p>
      </dsp:txBody>
      <dsp:txXfrm>
        <a:off x="22846" y="784387"/>
        <a:ext cx="7167908" cy="422308"/>
      </dsp:txXfrm>
    </dsp:sp>
    <dsp:sp modelId="{D4B49C60-2992-44D5-B641-ECC6529F5028}">
      <dsp:nvSpPr>
        <dsp:cNvPr id="0" name=""/>
        <dsp:cNvSpPr/>
      </dsp:nvSpPr>
      <dsp:spPr>
        <a:xfrm>
          <a:off x="0" y="1287141"/>
          <a:ext cx="7213600" cy="468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Notas</a:t>
          </a:r>
          <a:r>
            <a:rPr lang="en-US" sz="2000" kern="1200" dirty="0"/>
            <a:t> de </a:t>
          </a:r>
          <a:r>
            <a:rPr lang="en-US" sz="2000" kern="1200" dirty="0" err="1"/>
            <a:t>fornecedores</a:t>
          </a:r>
          <a:r>
            <a:rPr lang="en-US" sz="2000" kern="1200" dirty="0"/>
            <a:t>, </a:t>
          </a:r>
          <a:r>
            <a:rPr lang="en-US" sz="2000" kern="1200" dirty="0" err="1"/>
            <a:t>planilhas</a:t>
          </a:r>
          <a:r>
            <a:rPr lang="en-US" sz="2000" kern="1200" dirty="0"/>
            <a:t> e </a:t>
          </a:r>
          <a:r>
            <a:rPr lang="en-US" sz="2000" kern="1200" dirty="0" err="1"/>
            <a:t>movimentações</a:t>
          </a:r>
          <a:r>
            <a:rPr lang="en-US" sz="2000" kern="1200" dirty="0"/>
            <a:t> </a:t>
          </a:r>
          <a:r>
            <a:rPr lang="en-US" sz="2000" kern="1200" dirty="0" err="1"/>
            <a:t>dispersas</a:t>
          </a:r>
          <a:endParaRPr lang="en-US" sz="2000" kern="1200" dirty="0"/>
        </a:p>
      </dsp:txBody>
      <dsp:txXfrm>
        <a:off x="22846" y="1309987"/>
        <a:ext cx="7167908" cy="422308"/>
      </dsp:txXfrm>
    </dsp:sp>
    <dsp:sp modelId="{6C4C1989-A634-4ED9-863B-AB800E162E59}">
      <dsp:nvSpPr>
        <dsp:cNvPr id="0" name=""/>
        <dsp:cNvSpPr/>
      </dsp:nvSpPr>
      <dsp:spPr>
        <a:xfrm>
          <a:off x="0" y="1812741"/>
          <a:ext cx="7213600" cy="4680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Necessidade de levantar e emitir notas de saída por obra</a:t>
          </a:r>
        </a:p>
      </dsp:txBody>
      <dsp:txXfrm>
        <a:off x="22846" y="1835587"/>
        <a:ext cx="7167908" cy="422308"/>
      </dsp:txXfrm>
    </dsp:sp>
    <dsp:sp modelId="{C8871FD6-F2CE-4012-AE56-59586A0EB8BD}">
      <dsp:nvSpPr>
        <dsp:cNvPr id="0" name=""/>
        <dsp:cNvSpPr/>
      </dsp:nvSpPr>
      <dsp:spPr>
        <a:xfrm>
          <a:off x="0" y="2338341"/>
          <a:ext cx="7213600" cy="4680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Lançamentos no sistema Phd exigem entrada precisa</a:t>
          </a:r>
        </a:p>
      </dsp:txBody>
      <dsp:txXfrm>
        <a:off x="22846" y="2361187"/>
        <a:ext cx="7167908" cy="422308"/>
      </dsp:txXfrm>
    </dsp:sp>
    <dsp:sp modelId="{1F77491A-B7E1-4313-9D2C-CEDD26495137}">
      <dsp:nvSpPr>
        <dsp:cNvPr id="0" name=""/>
        <dsp:cNvSpPr/>
      </dsp:nvSpPr>
      <dsp:spPr>
        <a:xfrm>
          <a:off x="0" y="2863941"/>
          <a:ext cx="7213600" cy="4680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Riscos de erros, atrasos e falta de visibilidade</a:t>
          </a:r>
        </a:p>
      </dsp:txBody>
      <dsp:txXfrm>
        <a:off x="22846" y="2886787"/>
        <a:ext cx="7167908" cy="4223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062211-2835-4D92-9EA6-79A2BA5D9A13}">
      <dsp:nvSpPr>
        <dsp:cNvPr id="0" name=""/>
        <dsp:cNvSpPr/>
      </dsp:nvSpPr>
      <dsp:spPr>
        <a:xfrm>
          <a:off x="0" y="0"/>
          <a:ext cx="5770880" cy="90056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Entrada: notas fiscais, planilhas, documentos de obra</a:t>
          </a:r>
        </a:p>
      </dsp:txBody>
      <dsp:txXfrm>
        <a:off x="26377" y="26377"/>
        <a:ext cx="4723000" cy="847812"/>
      </dsp:txXfrm>
    </dsp:sp>
    <dsp:sp modelId="{B85A41F4-0D6E-4796-BC92-029073A7F4FE}">
      <dsp:nvSpPr>
        <dsp:cNvPr id="0" name=""/>
        <dsp:cNvSpPr/>
      </dsp:nvSpPr>
      <dsp:spPr>
        <a:xfrm>
          <a:off x="483311" y="1064305"/>
          <a:ext cx="5770880" cy="900566"/>
        </a:xfrm>
        <a:prstGeom prst="roundRect">
          <a:avLst>
            <a:gd name="adj" fmla="val 10000"/>
          </a:avLst>
        </a:prstGeom>
        <a:solidFill>
          <a:schemeClr val="accent2">
            <a:hueOff val="-988095"/>
            <a:satOff val="4733"/>
            <a:lumOff val="437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Processamento: extração, classificação, validação</a:t>
          </a:r>
        </a:p>
      </dsp:txBody>
      <dsp:txXfrm>
        <a:off x="509688" y="1090682"/>
        <a:ext cx="4649446" cy="847812"/>
      </dsp:txXfrm>
    </dsp:sp>
    <dsp:sp modelId="{9A76C1BF-6D3D-4C47-A333-565F8DD65497}">
      <dsp:nvSpPr>
        <dsp:cNvPr id="0" name=""/>
        <dsp:cNvSpPr/>
      </dsp:nvSpPr>
      <dsp:spPr>
        <a:xfrm>
          <a:off x="959408" y="2128610"/>
          <a:ext cx="5770880" cy="900566"/>
        </a:xfrm>
        <a:prstGeom prst="roundRect">
          <a:avLst>
            <a:gd name="adj" fmla="val 10000"/>
          </a:avLst>
        </a:prstGeom>
        <a:solidFill>
          <a:schemeClr val="accent2">
            <a:hueOff val="-1976191"/>
            <a:satOff val="9467"/>
            <a:lumOff val="875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Saída: relatórios por obra, lista de lançamentos, alertas</a:t>
          </a:r>
        </a:p>
      </dsp:txBody>
      <dsp:txXfrm>
        <a:off x="985785" y="2154987"/>
        <a:ext cx="4656660" cy="847812"/>
      </dsp:txXfrm>
    </dsp:sp>
    <dsp:sp modelId="{6AD4FC33-50B6-4E42-85D2-4286B92582FF}">
      <dsp:nvSpPr>
        <dsp:cNvPr id="0" name=""/>
        <dsp:cNvSpPr/>
      </dsp:nvSpPr>
      <dsp:spPr>
        <a:xfrm>
          <a:off x="1442720" y="3192915"/>
          <a:ext cx="5770880" cy="900566"/>
        </a:xfrm>
        <a:prstGeom prst="roundRect">
          <a:avLst>
            <a:gd name="adj" fmla="val 10000"/>
          </a:avLst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Flexibilidade: validação humana ou operação semiautônoma</a:t>
          </a:r>
        </a:p>
      </dsp:txBody>
      <dsp:txXfrm>
        <a:off x="1469097" y="3219292"/>
        <a:ext cx="4649446" cy="847812"/>
      </dsp:txXfrm>
    </dsp:sp>
    <dsp:sp modelId="{4834B512-B53E-4F77-99AC-5E7654AA21DE}">
      <dsp:nvSpPr>
        <dsp:cNvPr id="0" name=""/>
        <dsp:cNvSpPr/>
      </dsp:nvSpPr>
      <dsp:spPr>
        <a:xfrm>
          <a:off x="5185512" y="689751"/>
          <a:ext cx="585367" cy="58536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5317220" y="689751"/>
        <a:ext cx="321951" cy="440489"/>
      </dsp:txXfrm>
    </dsp:sp>
    <dsp:sp modelId="{F95BAC00-1560-4151-A00C-F6C2EA86E49D}">
      <dsp:nvSpPr>
        <dsp:cNvPr id="0" name=""/>
        <dsp:cNvSpPr/>
      </dsp:nvSpPr>
      <dsp:spPr>
        <a:xfrm>
          <a:off x="5668823" y="1754057"/>
          <a:ext cx="585367" cy="58536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045920"/>
            <a:satOff val="22554"/>
            <a:lumOff val="2148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-2045920"/>
              <a:satOff val="22554"/>
              <a:lumOff val="21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5800531" y="1754057"/>
        <a:ext cx="321951" cy="440489"/>
      </dsp:txXfrm>
    </dsp:sp>
    <dsp:sp modelId="{0C6428FB-9CF0-4835-B10B-C7625A07DD69}">
      <dsp:nvSpPr>
        <dsp:cNvPr id="0" name=""/>
        <dsp:cNvSpPr/>
      </dsp:nvSpPr>
      <dsp:spPr>
        <a:xfrm>
          <a:off x="6144920" y="2818362"/>
          <a:ext cx="585367" cy="58536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4091839"/>
            <a:satOff val="45107"/>
            <a:lumOff val="4296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-4091839"/>
              <a:satOff val="45107"/>
              <a:lumOff val="42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6276628" y="2818362"/>
        <a:ext cx="321951" cy="44048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F4C643-8158-4F5D-B0FC-D7B3F47F7F0C}">
      <dsp:nvSpPr>
        <dsp:cNvPr id="0" name=""/>
        <dsp:cNvSpPr/>
      </dsp:nvSpPr>
      <dsp:spPr>
        <a:xfrm>
          <a:off x="0" y="581478"/>
          <a:ext cx="2254250" cy="13525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Redução de tempo e tarefas repetitivas</a:t>
          </a:r>
        </a:p>
      </dsp:txBody>
      <dsp:txXfrm>
        <a:off x="0" y="581478"/>
        <a:ext cx="2254250" cy="1352550"/>
      </dsp:txXfrm>
    </dsp:sp>
    <dsp:sp modelId="{36C27578-8216-4D6A-A009-2B0A07EE76D0}">
      <dsp:nvSpPr>
        <dsp:cNvPr id="0" name=""/>
        <dsp:cNvSpPr/>
      </dsp:nvSpPr>
      <dsp:spPr>
        <a:xfrm>
          <a:off x="2479675" y="581478"/>
          <a:ext cx="2254250" cy="13525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Confiabilidade e padronização dos dados</a:t>
          </a:r>
        </a:p>
      </dsp:txBody>
      <dsp:txXfrm>
        <a:off x="2479675" y="581478"/>
        <a:ext cx="2254250" cy="1352550"/>
      </dsp:txXfrm>
    </dsp:sp>
    <dsp:sp modelId="{E597E1FF-0AB5-45AE-8783-E127C04FCBF8}">
      <dsp:nvSpPr>
        <dsp:cNvPr id="0" name=""/>
        <dsp:cNvSpPr/>
      </dsp:nvSpPr>
      <dsp:spPr>
        <a:xfrm>
          <a:off x="4959349" y="581478"/>
          <a:ext cx="2254250" cy="13525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Equipe focada em análise estratégica</a:t>
          </a:r>
        </a:p>
      </dsp:txBody>
      <dsp:txXfrm>
        <a:off x="4959349" y="581478"/>
        <a:ext cx="2254250" cy="1352550"/>
      </dsp:txXfrm>
    </dsp:sp>
    <dsp:sp modelId="{39C6A56E-BB4D-4C99-895D-A25DF429CFD5}">
      <dsp:nvSpPr>
        <dsp:cNvPr id="0" name=""/>
        <dsp:cNvSpPr/>
      </dsp:nvSpPr>
      <dsp:spPr>
        <a:xfrm>
          <a:off x="1239837" y="2159453"/>
          <a:ext cx="2254250" cy="135255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Tomada de decisão mais ágil</a:t>
          </a:r>
        </a:p>
      </dsp:txBody>
      <dsp:txXfrm>
        <a:off x="1239837" y="2159453"/>
        <a:ext cx="2254250" cy="1352550"/>
      </dsp:txXfrm>
    </dsp:sp>
    <dsp:sp modelId="{044F5FAB-1D96-4BAE-BA4D-FC71BBE0AF1D}">
      <dsp:nvSpPr>
        <dsp:cNvPr id="0" name=""/>
        <dsp:cNvSpPr/>
      </dsp:nvSpPr>
      <dsp:spPr>
        <a:xfrm>
          <a:off x="3719512" y="2159453"/>
          <a:ext cx="2254250" cy="135255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Escalabilidade para outras áreas</a:t>
          </a:r>
        </a:p>
      </dsp:txBody>
      <dsp:txXfrm>
        <a:off x="3719512" y="2159453"/>
        <a:ext cx="2254250" cy="13525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2DE95C-8F62-48D1-9917-AB3CCA7989CC}">
      <dsp:nvSpPr>
        <dsp:cNvPr id="0" name=""/>
        <dsp:cNvSpPr/>
      </dsp:nvSpPr>
      <dsp:spPr>
        <a:xfrm>
          <a:off x="189312" y="753"/>
          <a:ext cx="2052886" cy="12317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1. Mapeamento detalhado dos processos</a:t>
          </a:r>
        </a:p>
      </dsp:txBody>
      <dsp:txXfrm>
        <a:off x="225388" y="36829"/>
        <a:ext cx="1980734" cy="1159579"/>
      </dsp:txXfrm>
    </dsp:sp>
    <dsp:sp modelId="{ABA86464-7BF2-4A2F-8261-D6A021BDC6E9}">
      <dsp:nvSpPr>
        <dsp:cNvPr id="0" name=""/>
        <dsp:cNvSpPr/>
      </dsp:nvSpPr>
      <dsp:spPr>
        <a:xfrm>
          <a:off x="2422853" y="362061"/>
          <a:ext cx="435211" cy="50911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422853" y="463884"/>
        <a:ext cx="304648" cy="305469"/>
      </dsp:txXfrm>
    </dsp:sp>
    <dsp:sp modelId="{C569A9DD-7B9C-42ED-B40C-CE2E709999FB}">
      <dsp:nvSpPr>
        <dsp:cNvPr id="0" name=""/>
        <dsp:cNvSpPr/>
      </dsp:nvSpPr>
      <dsp:spPr>
        <a:xfrm>
          <a:off x="3063353" y="753"/>
          <a:ext cx="2052886" cy="12317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2. Desenvolvimento do protótipo de agente</a:t>
          </a:r>
        </a:p>
      </dsp:txBody>
      <dsp:txXfrm>
        <a:off x="3099429" y="36829"/>
        <a:ext cx="1980734" cy="1159579"/>
      </dsp:txXfrm>
    </dsp:sp>
    <dsp:sp modelId="{D2D3576F-6751-445F-8B79-38C8CF52DF2B}">
      <dsp:nvSpPr>
        <dsp:cNvPr id="0" name=""/>
        <dsp:cNvSpPr/>
      </dsp:nvSpPr>
      <dsp:spPr>
        <a:xfrm>
          <a:off x="5296894" y="362061"/>
          <a:ext cx="435211" cy="50911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296894" y="463884"/>
        <a:ext cx="304648" cy="305469"/>
      </dsp:txXfrm>
    </dsp:sp>
    <dsp:sp modelId="{278ACC22-B392-4FF2-8096-21E5D84126AF}">
      <dsp:nvSpPr>
        <dsp:cNvPr id="0" name=""/>
        <dsp:cNvSpPr/>
      </dsp:nvSpPr>
      <dsp:spPr>
        <a:xfrm>
          <a:off x="5937394" y="753"/>
          <a:ext cx="2052886" cy="12317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3. Integração assistida com o sistema Phd</a:t>
          </a:r>
        </a:p>
      </dsp:txBody>
      <dsp:txXfrm>
        <a:off x="5973470" y="36829"/>
        <a:ext cx="1980734" cy="1159579"/>
      </dsp:txXfrm>
    </dsp:sp>
    <dsp:sp modelId="{BC7CB522-6337-4E3B-ABE8-EEC0DB62D8B6}">
      <dsp:nvSpPr>
        <dsp:cNvPr id="0" name=""/>
        <dsp:cNvSpPr/>
      </dsp:nvSpPr>
      <dsp:spPr>
        <a:xfrm rot="5400000">
          <a:off x="6746231" y="1376187"/>
          <a:ext cx="435211" cy="50911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-5400000">
        <a:off x="6811103" y="1413139"/>
        <a:ext cx="305469" cy="304648"/>
      </dsp:txXfrm>
    </dsp:sp>
    <dsp:sp modelId="{79907EAE-1C22-44B1-9D59-DB41A5B9613B}">
      <dsp:nvSpPr>
        <dsp:cNvPr id="0" name=""/>
        <dsp:cNvSpPr/>
      </dsp:nvSpPr>
      <dsp:spPr>
        <a:xfrm>
          <a:off x="5937394" y="2053639"/>
          <a:ext cx="2052886" cy="12317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4. Avaliação dos resultados e feedback</a:t>
          </a:r>
        </a:p>
      </dsp:txBody>
      <dsp:txXfrm>
        <a:off x="5973470" y="2089715"/>
        <a:ext cx="1980734" cy="1159579"/>
      </dsp:txXfrm>
    </dsp:sp>
    <dsp:sp modelId="{F0584121-E7B8-459C-9090-15E5CAB80722}">
      <dsp:nvSpPr>
        <dsp:cNvPr id="0" name=""/>
        <dsp:cNvSpPr/>
      </dsp:nvSpPr>
      <dsp:spPr>
        <a:xfrm rot="10800000">
          <a:off x="5321528" y="2414947"/>
          <a:ext cx="435211" cy="50911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452091" y="2516770"/>
        <a:ext cx="304648" cy="305469"/>
      </dsp:txXfrm>
    </dsp:sp>
    <dsp:sp modelId="{0C0B9CFD-8D08-450C-A24B-98F2804806B4}">
      <dsp:nvSpPr>
        <dsp:cNvPr id="0" name=""/>
        <dsp:cNvSpPr/>
      </dsp:nvSpPr>
      <dsp:spPr>
        <a:xfrm>
          <a:off x="3063353" y="2053639"/>
          <a:ext cx="2052886" cy="12317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5. Expansão para outras etapas e setores</a:t>
          </a:r>
        </a:p>
      </dsp:txBody>
      <dsp:txXfrm>
        <a:off x="3099429" y="2089715"/>
        <a:ext cx="1980734" cy="115957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E4956E-80FB-45BC-B70E-6A028E89DCC7}">
      <dsp:nvSpPr>
        <dsp:cNvPr id="0" name=""/>
        <dsp:cNvSpPr/>
      </dsp:nvSpPr>
      <dsp:spPr>
        <a:xfrm>
          <a:off x="0" y="14396"/>
          <a:ext cx="4971603" cy="1592662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 IA representa um salto operacional para a Gerwal</a:t>
          </a:r>
        </a:p>
      </dsp:txBody>
      <dsp:txXfrm>
        <a:off x="77747" y="92143"/>
        <a:ext cx="4816109" cy="1437168"/>
      </dsp:txXfrm>
    </dsp:sp>
    <dsp:sp modelId="{7784B8CF-B488-434C-8696-868813479684}">
      <dsp:nvSpPr>
        <dsp:cNvPr id="0" name=""/>
        <dsp:cNvSpPr/>
      </dsp:nvSpPr>
      <dsp:spPr>
        <a:xfrm>
          <a:off x="0" y="1693459"/>
          <a:ext cx="4971603" cy="1592662"/>
        </a:xfrm>
        <a:prstGeom prst="roundRect">
          <a:avLst/>
        </a:prstGeom>
        <a:gradFill rotWithShape="0">
          <a:gsLst>
            <a:gs pos="0">
              <a:schemeClr val="accent2">
                <a:hueOff val="-1482143"/>
                <a:satOff val="7100"/>
                <a:lumOff val="6569"/>
                <a:alphaOff val="0"/>
                <a:tint val="96000"/>
                <a:lumMod val="100000"/>
              </a:schemeClr>
            </a:gs>
            <a:gs pos="78000">
              <a:schemeClr val="accent2">
                <a:hueOff val="-1482143"/>
                <a:satOff val="7100"/>
                <a:lumOff val="6569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 err="1"/>
            <a:t>Agentes</a:t>
          </a:r>
          <a:r>
            <a:rPr lang="en-US" sz="3000" kern="1200" dirty="0"/>
            <a:t> </a:t>
          </a:r>
          <a:r>
            <a:rPr lang="en-US" sz="3000" kern="1200" dirty="0" err="1"/>
            <a:t>reduzem</a:t>
          </a:r>
          <a:r>
            <a:rPr lang="en-US" sz="3000" kern="1200" dirty="0"/>
            <a:t> </a:t>
          </a:r>
          <a:r>
            <a:rPr lang="en-US" sz="3000" kern="1200" dirty="0" err="1"/>
            <a:t>falhas</a:t>
          </a:r>
          <a:r>
            <a:rPr lang="en-US" sz="3000" kern="1200" dirty="0"/>
            <a:t>, </a:t>
          </a:r>
          <a:r>
            <a:rPr lang="en-US" sz="3000" kern="1200" dirty="0" err="1"/>
            <a:t>agilizam</a:t>
          </a:r>
          <a:r>
            <a:rPr lang="en-US" sz="3000" kern="1200" dirty="0"/>
            <a:t> </a:t>
          </a:r>
          <a:r>
            <a:rPr lang="en-US" sz="3000" kern="1200" dirty="0" err="1"/>
            <a:t>processos</a:t>
          </a:r>
          <a:r>
            <a:rPr lang="en-US" sz="3000" kern="1200" dirty="0"/>
            <a:t> e </a:t>
          </a:r>
          <a:r>
            <a:rPr lang="en-US" sz="3000" kern="1200" dirty="0" err="1"/>
            <a:t>organizam</a:t>
          </a:r>
          <a:r>
            <a:rPr lang="en-US" sz="3000" kern="1200" dirty="0"/>
            <a:t> dados</a:t>
          </a:r>
        </a:p>
      </dsp:txBody>
      <dsp:txXfrm>
        <a:off x="77747" y="1771206"/>
        <a:ext cx="4816109" cy="1437168"/>
      </dsp:txXfrm>
    </dsp:sp>
    <dsp:sp modelId="{3CDA77EF-F4A0-4FA5-A520-F363FB97AE0C}">
      <dsp:nvSpPr>
        <dsp:cNvPr id="0" name=""/>
        <dsp:cNvSpPr/>
      </dsp:nvSpPr>
      <dsp:spPr>
        <a:xfrm>
          <a:off x="0" y="3372521"/>
          <a:ext cx="4971603" cy="1592662"/>
        </a:xfrm>
        <a:prstGeom prst="roundRect">
          <a:avLst/>
        </a:prstGeom>
        <a:gradFill rotWithShape="0">
          <a:gsLst>
            <a:gs pos="0">
              <a:schemeClr val="accent2">
                <a:hueOff val="-2964286"/>
                <a:satOff val="14200"/>
                <a:lumOff val="13137"/>
                <a:alphaOff val="0"/>
                <a:tint val="96000"/>
                <a:lumMod val="100000"/>
              </a:schemeClr>
            </a:gs>
            <a:gs pos="78000">
              <a:schemeClr val="accent2">
                <a:hueOff val="-2964286"/>
                <a:satOff val="14200"/>
                <a:lumOff val="1313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Prontos para iniciar essa transformação digital em parceria</a:t>
          </a:r>
        </a:p>
      </dsp:txBody>
      <dsp:txXfrm>
        <a:off x="77747" y="3450268"/>
        <a:ext cx="4816109" cy="14371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135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841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7193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685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60749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765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1972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47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74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180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032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8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820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460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213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50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mailto:alessandro.silveira@yahoo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3174" y="1321245"/>
            <a:ext cx="6692538" cy="18158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rPr lang="pt-BR" sz="2800" dirty="0">
                <a:solidFill>
                  <a:schemeClr val="accent2"/>
                </a:solidFill>
              </a:rPr>
              <a:t>Incremento de Rentabilidade e </a:t>
            </a:r>
          </a:p>
          <a:p>
            <a:pPr>
              <a:defRPr sz="3600" b="1"/>
            </a:pPr>
            <a:r>
              <a:rPr lang="pt-BR" sz="2800" dirty="0">
                <a:solidFill>
                  <a:schemeClr val="accent2"/>
                </a:solidFill>
              </a:rPr>
              <a:t>Eficiência da GERWAL com Otimização </a:t>
            </a:r>
          </a:p>
          <a:p>
            <a:pPr>
              <a:defRPr sz="3600" b="1"/>
            </a:pPr>
            <a:r>
              <a:rPr lang="pt-BR" sz="2800" dirty="0">
                <a:solidFill>
                  <a:schemeClr val="accent2"/>
                </a:solidFill>
              </a:rPr>
              <a:t>de Processos Fiscais através de </a:t>
            </a:r>
          </a:p>
          <a:p>
            <a:pPr>
              <a:defRPr sz="3600" b="1"/>
            </a:pPr>
            <a:r>
              <a:rPr lang="pt-BR" sz="2800" dirty="0">
                <a:solidFill>
                  <a:schemeClr val="accent2"/>
                </a:solidFill>
              </a:rPr>
              <a:t>agentes de IA</a:t>
            </a:r>
            <a:endParaRPr sz="2800" dirty="0">
              <a:solidFill>
                <a:schemeClr val="accent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5943600"/>
            <a:ext cx="2193229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>
                <a:solidFill>
                  <a:srgbClr val="5A5A5A"/>
                </a:solidFill>
              </a:defRPr>
            </a:pPr>
            <a:r>
              <a:rPr lang="pt-BR" dirty="0">
                <a:solidFill>
                  <a:schemeClr val="accent2"/>
                </a:solidFill>
              </a:rPr>
              <a:t>Curitiba – 9 de junho de 2025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35BDB39-F8C5-8452-F214-29AE7218EBA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08489" y="3429000"/>
            <a:ext cx="3677163" cy="22577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360" y="1382486"/>
            <a:ext cx="2660686" cy="4093028"/>
          </a:xfrm>
        </p:spPr>
        <p:txBody>
          <a:bodyPr anchor="ctr">
            <a:normAutofit/>
          </a:bodyPr>
          <a:lstStyle/>
          <a:p>
            <a:r>
              <a:rPr lang="en-US" sz="2900"/>
              <a:t>Encerramento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6950" y="-8467"/>
            <a:ext cx="3575050" cy="6866467"/>
            <a:chOff x="7425267" y="-8467"/>
            <a:chExt cx="4766733" cy="6866467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5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6" name="Isosceles Triangle 105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7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8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9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0" name="Isosceles Triangle 109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112" name="Rectangle 111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3289" y="0"/>
            <a:ext cx="4660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DD57841E-F46D-C242-8E86-5593AF243F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7969959"/>
              </p:ext>
            </p:extLst>
          </p:nvPr>
        </p:nvGraphicFramePr>
        <p:xfrm>
          <a:off x="3687414" y="944563"/>
          <a:ext cx="4971603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Contato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2160590"/>
            <a:ext cx="6347714" cy="3296313"/>
          </a:xfrm>
        </p:spPr>
        <p:txBody>
          <a:bodyPr>
            <a:normAutofit/>
          </a:bodyPr>
          <a:lstStyle/>
          <a:p>
            <a:r>
              <a:rPr lang="pt-BR" sz="1600" dirty="0"/>
              <a:t>Alessandro Silveira – Project Manager</a:t>
            </a:r>
          </a:p>
          <a:p>
            <a:r>
              <a:rPr lang="pt-BR" sz="1600" dirty="0"/>
              <a:t>Email: </a:t>
            </a:r>
            <a:r>
              <a:rPr lang="pt-BR" sz="1600" dirty="0">
                <a:solidFill>
                  <a:srgbClr val="92D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alessandro.silveira@yahoo.com</a:t>
            </a:r>
            <a:r>
              <a:rPr lang="pt-BR" sz="1600" dirty="0">
                <a:solidFill>
                  <a:srgbClr val="92D050"/>
                </a:solidFill>
              </a:rPr>
              <a:t> </a:t>
            </a:r>
            <a:r>
              <a:rPr lang="pt-BR" sz="1600" dirty="0"/>
              <a:t>| </a:t>
            </a:r>
            <a:r>
              <a:rPr lang="pt-BR" sz="1600" dirty="0" err="1"/>
              <a:t>Tel</a:t>
            </a:r>
            <a:r>
              <a:rPr lang="pt-BR" sz="1600" dirty="0"/>
              <a:t>: +15142477417</a:t>
            </a:r>
          </a:p>
          <a:p>
            <a:pPr marL="0" indent="0">
              <a:buNone/>
            </a:pPr>
            <a:endParaRPr lang="pt-BR" sz="1600" dirty="0"/>
          </a:p>
          <a:p>
            <a:r>
              <a:rPr lang="pt-BR" sz="1600" dirty="0"/>
              <a:t>André Ricardo </a:t>
            </a:r>
            <a:r>
              <a:rPr lang="pt-BR" sz="1600" dirty="0" err="1"/>
              <a:t>Spolti</a:t>
            </a:r>
            <a:r>
              <a:rPr lang="pt-BR" sz="1600" dirty="0"/>
              <a:t> — Desenvolvedor de soluções em software</a:t>
            </a:r>
          </a:p>
          <a:p>
            <a:r>
              <a:rPr lang="pt-BR" sz="1600" dirty="0"/>
              <a:t>Email: </a:t>
            </a:r>
            <a:r>
              <a:rPr lang="pt-BR" sz="1600" u="sng" dirty="0">
                <a:solidFill>
                  <a:srgbClr val="92D050"/>
                </a:solidFill>
              </a:rPr>
              <a:t>andre.spolti@gmail.com.br </a:t>
            </a:r>
            <a:r>
              <a:rPr lang="pt-BR" sz="1600" dirty="0"/>
              <a:t>| </a:t>
            </a:r>
            <a:r>
              <a:rPr lang="pt-BR" sz="1600" dirty="0" err="1"/>
              <a:t>Tel</a:t>
            </a:r>
            <a:r>
              <a:rPr lang="pt-BR" sz="1600" dirty="0"/>
              <a:t>: (41) 99838-3504</a:t>
            </a:r>
            <a:br>
              <a:rPr lang="pt-BR" sz="1600" dirty="0"/>
            </a:br>
            <a:endParaRPr lang="pt-BR" sz="1600" dirty="0"/>
          </a:p>
          <a:p>
            <a:r>
              <a:rPr lang="pt-BR" sz="1600" dirty="0"/>
              <a:t>Nicholas Arand — Consultor em automação de processos</a:t>
            </a:r>
          </a:p>
          <a:p>
            <a:r>
              <a:rPr lang="pt-BR" sz="1600" dirty="0"/>
              <a:t>Email: </a:t>
            </a:r>
            <a:r>
              <a:rPr lang="pt-BR" sz="1600" u="sng" dirty="0">
                <a:solidFill>
                  <a:srgbClr val="92D050"/>
                </a:solidFill>
              </a:rPr>
              <a:t>nicholas.arand@inspiriabr.com </a:t>
            </a:r>
            <a:r>
              <a:rPr lang="pt-BR" sz="1600" dirty="0"/>
              <a:t>| </a:t>
            </a:r>
            <a:r>
              <a:rPr lang="pt-BR" sz="1600" dirty="0" err="1"/>
              <a:t>Tel</a:t>
            </a:r>
            <a:r>
              <a:rPr lang="pt-BR" sz="1600" dirty="0"/>
              <a:t>: (41) 98499-3036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29C86C5-57C3-E70B-6566-4B0A1948DC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628" r="35602"/>
          <a:stretch>
            <a:fillRect/>
          </a:stretch>
        </p:blipFill>
        <p:spPr>
          <a:xfrm>
            <a:off x="3202390" y="-1"/>
            <a:ext cx="5941610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9" y="609600"/>
            <a:ext cx="2888343" cy="1320800"/>
          </a:xfrm>
        </p:spPr>
        <p:txBody>
          <a:bodyPr>
            <a:normAutofit/>
          </a:bodyPr>
          <a:lstStyle/>
          <a:p>
            <a:r>
              <a:t>Sobre a Gerwal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2160589"/>
            <a:ext cx="2888342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1500"/>
              <a:t>Mais de 50 anos de atuação no setor de estruturas metálicas</a:t>
            </a:r>
          </a:p>
          <a:p>
            <a:pPr>
              <a:lnSpc>
                <a:spcPct val="90000"/>
              </a:lnSpc>
            </a:pPr>
            <a:r>
              <a:rPr lang="pt-BR" sz="1500"/>
              <a:t>Atuação nacional e capacidade de produção em larga escala</a:t>
            </a:r>
          </a:p>
          <a:p>
            <a:pPr>
              <a:lnSpc>
                <a:spcPct val="90000"/>
              </a:lnSpc>
            </a:pPr>
            <a:r>
              <a:rPr lang="pt-BR" sz="1500"/>
              <a:t>Infraestrutura moderna e equipe altamente qualificada</a:t>
            </a:r>
          </a:p>
          <a:p>
            <a:pPr>
              <a:lnSpc>
                <a:spcPct val="90000"/>
              </a:lnSpc>
            </a:pPr>
            <a:r>
              <a:rPr lang="pt-BR" sz="1500"/>
              <a:t>Soluções completas: projeto, fabricação e montagem</a:t>
            </a:r>
          </a:p>
          <a:p>
            <a:pPr>
              <a:lnSpc>
                <a:spcPct val="90000"/>
              </a:lnSpc>
            </a:pPr>
            <a:r>
              <a:rPr lang="pt-BR" sz="1500"/>
              <a:t>Excelência técnica e compromisso com prazos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28259" y="0"/>
            <a:ext cx="9144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568950" y="3681413"/>
            <a:ext cx="357266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107" y="-8467"/>
            <a:ext cx="2255511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02581" y="-8467"/>
            <a:ext cx="1941419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9249" y="3048000"/>
            <a:ext cx="2444751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00875" y="-8467"/>
            <a:ext cx="2140744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4047" y="-8467"/>
            <a:ext cx="967571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4249" y="-8467"/>
            <a:ext cx="937369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78749" y="3589867"/>
            <a:ext cx="136286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AutoShape 2" descr="Imagem carregada">
            <a:extLst>
              <a:ext uri="{FF2B5EF4-FFF2-40B4-BE49-F238E27FC236}">
                <a16:creationId xmlns:a16="http://schemas.microsoft.com/office/drawing/2014/main" id="{4AAAC080-0ECB-0EDF-D4F3-525612C70C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47391" y="3276599"/>
            <a:ext cx="3571461" cy="140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D523A626-0A9E-15BE-DA09-990613F74FDE}"/>
              </a:ext>
            </a:extLst>
          </p:cNvPr>
          <p:cNvSpPr txBox="1"/>
          <p:nvPr/>
        </p:nvSpPr>
        <p:spPr>
          <a:xfrm>
            <a:off x="2669457" y="1743495"/>
            <a:ext cx="40973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Alessandro Silveira – Project Manager</a:t>
            </a:r>
            <a:endParaRPr lang="pt-BR" sz="16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6AF469C-3473-607B-492C-CBCFB0544BBD}"/>
              </a:ext>
            </a:extLst>
          </p:cNvPr>
          <p:cNvSpPr txBox="1"/>
          <p:nvPr/>
        </p:nvSpPr>
        <p:spPr>
          <a:xfrm>
            <a:off x="2669457" y="2059677"/>
            <a:ext cx="59141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Alessandro Silveira é um especialista com mais de 15 anos de experiência em </a:t>
            </a:r>
            <a:r>
              <a:rPr lang="pt-BR" sz="1200" b="1" dirty="0"/>
              <a:t>gerenciamento de projetos</a:t>
            </a:r>
            <a:r>
              <a:rPr lang="pt-BR" sz="1200" dirty="0"/>
              <a:t>, </a:t>
            </a:r>
            <a:r>
              <a:rPr lang="pt-BR" sz="1200" b="1" dirty="0"/>
              <a:t>análise de dados</a:t>
            </a:r>
            <a:r>
              <a:rPr lang="pt-BR" sz="1200" dirty="0"/>
              <a:t>, </a:t>
            </a:r>
            <a:r>
              <a:rPr lang="pt-BR" sz="1200" b="1" dirty="0"/>
              <a:t>RPA</a:t>
            </a:r>
            <a:r>
              <a:rPr lang="pt-BR" sz="1200" dirty="0"/>
              <a:t> e </a:t>
            </a:r>
            <a:r>
              <a:rPr lang="pt-BR" sz="1200" b="1" dirty="0" err="1"/>
              <a:t>Process</a:t>
            </a:r>
            <a:r>
              <a:rPr lang="pt-BR" sz="1200" b="1" dirty="0"/>
              <a:t> Mining</a:t>
            </a:r>
            <a:r>
              <a:rPr lang="pt-BR" sz="1200" dirty="0"/>
              <a:t>. Ele se destaca por sua capacidade de transformar dados em soluções de negócios de alto impacto, otimizando custos e alinhando-se às necessidades da empresa. Recentemente, tem focado na integração de </a:t>
            </a:r>
            <a:r>
              <a:rPr lang="pt-BR" sz="1200" b="1" dirty="0"/>
              <a:t>ESG</a:t>
            </a:r>
            <a:r>
              <a:rPr lang="pt-BR" sz="1200" dirty="0"/>
              <a:t> com a excelência operacional.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B63365A-25AF-6EF2-32D0-5C88FA83F647}"/>
              </a:ext>
            </a:extLst>
          </p:cNvPr>
          <p:cNvSpPr txBox="1"/>
          <p:nvPr/>
        </p:nvSpPr>
        <p:spPr>
          <a:xfrm>
            <a:off x="2669457" y="3521508"/>
            <a:ext cx="59141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André Ricardo </a:t>
            </a:r>
            <a:r>
              <a:rPr lang="pt-BR" sz="1200" dirty="0" err="1"/>
              <a:t>Spolti</a:t>
            </a:r>
            <a:r>
              <a:rPr lang="pt-BR" sz="1200" dirty="0"/>
              <a:t>, um empresário com visão aguçada, comanda e gerencia uma bem-sucedida empresa de software desde os 13 anos. Seu foco está em impulsionar o crescimento e a rentabilidade do negócio, o que, para ele, é mais relevante do que manter um perfil no LinkedIn impecável. Sua independência e sucesso financeiro são testemunhos de sua capacidade empreendedora.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F6B712F-AEB9-2216-3E99-4E5585A04D0B}"/>
              </a:ext>
            </a:extLst>
          </p:cNvPr>
          <p:cNvSpPr txBox="1"/>
          <p:nvPr/>
        </p:nvSpPr>
        <p:spPr>
          <a:xfrm>
            <a:off x="2669457" y="4994404"/>
            <a:ext cx="59141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Com mais de 20 anos de experiência em engenharia e gestão, com histórico de otimização de performance e entrega de valor. Sua jornada de inovação e aprendizado em </a:t>
            </a:r>
            <a:r>
              <a:rPr lang="pt-BR" sz="1200" b="1" dirty="0"/>
              <a:t>Data Science e IA</a:t>
            </a:r>
            <a:r>
              <a:rPr lang="pt-BR" sz="1200" dirty="0"/>
              <a:t> (MBA) me levou à fundação da </a:t>
            </a:r>
            <a:r>
              <a:rPr lang="pt-BR" sz="1200" b="1" dirty="0" err="1"/>
              <a:t>Inspiria</a:t>
            </a:r>
            <a:r>
              <a:rPr lang="pt-BR" sz="1200" dirty="0"/>
              <a:t>. A </a:t>
            </a:r>
            <a:r>
              <a:rPr lang="pt-BR" sz="1200" dirty="0" err="1"/>
              <a:t>Inspiria</a:t>
            </a:r>
            <a:r>
              <a:rPr lang="pt-BR" sz="1200" dirty="0"/>
              <a:t> é a sua parceira estratégica para aplicar </a:t>
            </a:r>
            <a:r>
              <a:rPr lang="pt-BR" sz="1200" b="1" dirty="0"/>
              <a:t>Inteligência Artificial</a:t>
            </a:r>
            <a:r>
              <a:rPr lang="pt-BR" sz="1200" dirty="0"/>
              <a:t> na manufatura discreta, impulsionando melhoria contínua, qualidade e eficiência. Vamos juntos nessa jornada de transformação!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9E981C-7BC7-CE54-106E-C6A30FC8AA26}"/>
              </a:ext>
            </a:extLst>
          </p:cNvPr>
          <p:cNvSpPr txBox="1"/>
          <p:nvPr/>
        </p:nvSpPr>
        <p:spPr>
          <a:xfrm>
            <a:off x="2669457" y="3153509"/>
            <a:ext cx="610091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/>
            </a:pPr>
            <a:r>
              <a:rPr lang="pt-BR" sz="1600" dirty="0"/>
              <a:t>André Ricardo </a:t>
            </a:r>
            <a:r>
              <a:rPr lang="pt-BR" sz="1600" dirty="0" err="1"/>
              <a:t>Spolti</a:t>
            </a:r>
            <a:r>
              <a:rPr lang="pt-BR" sz="1600" dirty="0"/>
              <a:t> — Desenvolvedor de soluções em software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5060C87-6CF0-DD62-39AA-B2FBB2D2C67F}"/>
              </a:ext>
            </a:extLst>
          </p:cNvPr>
          <p:cNvSpPr txBox="1"/>
          <p:nvPr/>
        </p:nvSpPr>
        <p:spPr>
          <a:xfrm>
            <a:off x="2669457" y="4615950"/>
            <a:ext cx="539202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/>
            </a:pPr>
            <a:r>
              <a:rPr lang="pt-BR" sz="1600" dirty="0"/>
              <a:t>Nicholas Arand — Consultor em IA na Manufatura</a:t>
            </a: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D49B7846-7809-917C-CE6B-D013B7A0FB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01" t="772" r="5099" b="1332"/>
          <a:stretch>
            <a:fillRect/>
          </a:stretch>
        </p:blipFill>
        <p:spPr>
          <a:xfrm>
            <a:off x="1042220" y="4795060"/>
            <a:ext cx="1246438" cy="1246438"/>
          </a:xfrm>
          <a:custGeom>
            <a:avLst/>
            <a:gdLst>
              <a:gd name="connsiteX0" fmla="*/ 623219 w 1246438"/>
              <a:gd name="connsiteY0" fmla="*/ 0 h 1246438"/>
              <a:gd name="connsiteX1" fmla="*/ 1246438 w 1246438"/>
              <a:gd name="connsiteY1" fmla="*/ 623219 h 1246438"/>
              <a:gd name="connsiteX2" fmla="*/ 623219 w 1246438"/>
              <a:gd name="connsiteY2" fmla="*/ 1246438 h 1246438"/>
              <a:gd name="connsiteX3" fmla="*/ 0 w 1246438"/>
              <a:gd name="connsiteY3" fmla="*/ 623219 h 1246438"/>
              <a:gd name="connsiteX4" fmla="*/ 623219 w 1246438"/>
              <a:gd name="connsiteY4" fmla="*/ 0 h 1246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438" h="1246438">
                <a:moveTo>
                  <a:pt x="623219" y="0"/>
                </a:moveTo>
                <a:cubicBezTo>
                  <a:pt x="967413" y="0"/>
                  <a:pt x="1246438" y="279025"/>
                  <a:pt x="1246438" y="623219"/>
                </a:cubicBezTo>
                <a:cubicBezTo>
                  <a:pt x="1246438" y="967413"/>
                  <a:pt x="967413" y="1246438"/>
                  <a:pt x="623219" y="1246438"/>
                </a:cubicBezTo>
                <a:cubicBezTo>
                  <a:pt x="279025" y="1246438"/>
                  <a:pt x="0" y="967413"/>
                  <a:pt x="0" y="623219"/>
                </a:cubicBezTo>
                <a:cubicBezTo>
                  <a:pt x="0" y="279025"/>
                  <a:pt x="279025" y="0"/>
                  <a:pt x="623219" y="0"/>
                </a:cubicBezTo>
                <a:close/>
              </a:path>
            </a:pathLst>
          </a:cu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7712BCAF-F35B-9657-1B73-0DD9A587B2A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21" t="4065" r="4545"/>
          <a:stretch>
            <a:fillRect/>
          </a:stretch>
        </p:blipFill>
        <p:spPr>
          <a:xfrm>
            <a:off x="1052052" y="3352799"/>
            <a:ext cx="1244158" cy="1247676"/>
          </a:xfrm>
          <a:custGeom>
            <a:avLst/>
            <a:gdLst>
              <a:gd name="connsiteX0" fmla="*/ 622079 w 1244158"/>
              <a:gd name="connsiteY0" fmla="*/ 0 h 1247676"/>
              <a:gd name="connsiteX1" fmla="*/ 1244158 w 1244158"/>
              <a:gd name="connsiteY1" fmla="*/ 623838 h 1247676"/>
              <a:gd name="connsiteX2" fmla="*/ 622079 w 1244158"/>
              <a:gd name="connsiteY2" fmla="*/ 1247676 h 1247676"/>
              <a:gd name="connsiteX3" fmla="*/ 0 w 1244158"/>
              <a:gd name="connsiteY3" fmla="*/ 623838 h 1247676"/>
              <a:gd name="connsiteX4" fmla="*/ 622079 w 1244158"/>
              <a:gd name="connsiteY4" fmla="*/ 0 h 12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4158" h="1247676">
                <a:moveTo>
                  <a:pt x="622079" y="0"/>
                </a:moveTo>
                <a:cubicBezTo>
                  <a:pt x="965644" y="0"/>
                  <a:pt x="1244158" y="279302"/>
                  <a:pt x="1244158" y="623838"/>
                </a:cubicBezTo>
                <a:cubicBezTo>
                  <a:pt x="1244158" y="968374"/>
                  <a:pt x="965644" y="1247676"/>
                  <a:pt x="622079" y="1247676"/>
                </a:cubicBezTo>
                <a:cubicBezTo>
                  <a:pt x="278514" y="1247676"/>
                  <a:pt x="0" y="968374"/>
                  <a:pt x="0" y="623838"/>
                </a:cubicBezTo>
                <a:cubicBezTo>
                  <a:pt x="0" y="279302"/>
                  <a:pt x="278514" y="0"/>
                  <a:pt x="622079" y="0"/>
                </a:cubicBezTo>
                <a:close/>
              </a:path>
            </a:pathLst>
          </a:cu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0E8CB6A9-E04F-2F41-6CCF-62B499F2B0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545" r="4545" b="9434"/>
          <a:stretch>
            <a:fillRect/>
          </a:stretch>
        </p:blipFill>
        <p:spPr>
          <a:xfrm>
            <a:off x="1055113" y="1828903"/>
            <a:ext cx="1241096" cy="1246438"/>
          </a:xfrm>
          <a:custGeom>
            <a:avLst/>
            <a:gdLst>
              <a:gd name="connsiteX0" fmla="*/ 620548 w 1241096"/>
              <a:gd name="connsiteY0" fmla="*/ 0 h 1246438"/>
              <a:gd name="connsiteX1" fmla="*/ 1241096 w 1241096"/>
              <a:gd name="connsiteY1" fmla="*/ 623219 h 1246438"/>
              <a:gd name="connsiteX2" fmla="*/ 620548 w 1241096"/>
              <a:gd name="connsiteY2" fmla="*/ 1246438 h 1246438"/>
              <a:gd name="connsiteX3" fmla="*/ 0 w 1241096"/>
              <a:gd name="connsiteY3" fmla="*/ 623219 h 1246438"/>
              <a:gd name="connsiteX4" fmla="*/ 620548 w 1241096"/>
              <a:gd name="connsiteY4" fmla="*/ 0 h 1246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1096" h="1246438">
                <a:moveTo>
                  <a:pt x="620548" y="0"/>
                </a:moveTo>
                <a:cubicBezTo>
                  <a:pt x="963267" y="0"/>
                  <a:pt x="1241096" y="279025"/>
                  <a:pt x="1241096" y="623219"/>
                </a:cubicBezTo>
                <a:cubicBezTo>
                  <a:pt x="1241096" y="967413"/>
                  <a:pt x="963267" y="1246438"/>
                  <a:pt x="620548" y="1246438"/>
                </a:cubicBezTo>
                <a:cubicBezTo>
                  <a:pt x="277829" y="1246438"/>
                  <a:pt x="0" y="967413"/>
                  <a:pt x="0" y="623219"/>
                </a:cubicBezTo>
                <a:cubicBezTo>
                  <a:pt x="0" y="279025"/>
                  <a:pt x="277829" y="0"/>
                  <a:pt x="620548" y="0"/>
                </a:cubicBezTo>
                <a:close/>
              </a:path>
            </a:pathLst>
          </a:custGeom>
        </p:spPr>
      </p:pic>
      <p:pic>
        <p:nvPicPr>
          <p:cNvPr id="25" name="Imagem 24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9D7FF358-665A-DC37-85C8-97B6A18B3D3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09307" y="510080"/>
            <a:ext cx="5392027" cy="103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665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5199" y="609600"/>
            <a:ext cx="7648121" cy="1099457"/>
          </a:xfrm>
        </p:spPr>
        <p:txBody>
          <a:bodyPr>
            <a:normAutofit/>
          </a:bodyPr>
          <a:lstStyle/>
          <a:p>
            <a:r>
              <a:rPr lang="en-US"/>
              <a:t>O Desafio Atual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31947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807450" y="4013200"/>
            <a:ext cx="336550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B7C029D-351D-32E3-1438-4033339815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2262231"/>
              </p:ext>
            </p:extLst>
          </p:nvPr>
        </p:nvGraphicFramePr>
        <p:xfrm>
          <a:off x="965199" y="1948543"/>
          <a:ext cx="7213600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81353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00" y="816638"/>
            <a:ext cx="2525519" cy="5224724"/>
          </a:xfrm>
        </p:spPr>
        <p:txBody>
          <a:bodyPr anchor="ctr">
            <a:normAutofit/>
          </a:bodyPr>
          <a:lstStyle/>
          <a:p>
            <a:r>
              <a:rPr lang="en-US" sz="2800"/>
              <a:t>Oportunidade de Melhoria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0721" y="816638"/>
            <a:ext cx="3464779" cy="5224724"/>
          </a:xfrm>
        </p:spPr>
        <p:txBody>
          <a:bodyPr anchor="ctr">
            <a:normAutofit/>
          </a:bodyPr>
          <a:lstStyle/>
          <a:p>
            <a:r>
              <a:t>Fluxo atual é ideal para automação com IA</a:t>
            </a:r>
          </a:p>
          <a:p>
            <a:r>
              <a:t>Tarefas repetitivas com regras claras</a:t>
            </a:r>
          </a:p>
          <a:p>
            <a:r>
              <a:t>Dados já estão digitalizados em sua maioria</a:t>
            </a:r>
          </a:p>
          <a:p>
            <a:r>
              <a:t>IA pode interpretar, consolidar e organizar as informações</a:t>
            </a:r>
          </a:p>
          <a:p>
            <a:r>
              <a:t>Integração com Phd pode ser assistida ou semiautônoma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0126" y="609600"/>
            <a:ext cx="6447501" cy="1320800"/>
          </a:xfrm>
        </p:spPr>
        <p:txBody>
          <a:bodyPr>
            <a:normAutofit/>
          </a:bodyPr>
          <a:lstStyle/>
          <a:p>
            <a:r>
              <a:t>Nossa Proposta: Agentes de IA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336549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03900" y="3818467"/>
            <a:ext cx="3337719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00950" y="0"/>
            <a:ext cx="12954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568950" y="3681413"/>
            <a:ext cx="357266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0126" y="2160590"/>
            <a:ext cx="6353174" cy="3429260"/>
          </a:xfrm>
        </p:spPr>
        <p:txBody>
          <a:bodyPr>
            <a:normAutofit/>
          </a:bodyPr>
          <a:lstStyle/>
          <a:p>
            <a:r>
              <a:t>Agentes inteligentes para ler e organizar documentos</a:t>
            </a:r>
          </a:p>
          <a:p>
            <a:r>
              <a:t>Identificação de dados por obra, fornecedor, tipo</a:t>
            </a:r>
          </a:p>
          <a:p>
            <a:r>
              <a:t>Levantamento e emissão automatizada de notas de saída</a:t>
            </a:r>
          </a:p>
          <a:p>
            <a:r>
              <a:t>Relatórios padronizados prontos para input no Phd</a:t>
            </a:r>
          </a:p>
          <a:p>
            <a:r>
              <a:t>Mais agilidade, consistência e controle</a:t>
            </a:r>
          </a:p>
        </p:txBody>
      </p:sp>
      <p:sp>
        <p:nvSpPr>
          <p:cNvPr id="18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19230" y="0"/>
            <a:ext cx="1324770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5199" y="609600"/>
            <a:ext cx="7648121" cy="1099457"/>
          </a:xfrm>
        </p:spPr>
        <p:txBody>
          <a:bodyPr>
            <a:normAutofit/>
          </a:bodyPr>
          <a:lstStyle/>
          <a:p>
            <a:r>
              <a:t>Como Funciona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31947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807450" y="4013200"/>
            <a:ext cx="336550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843E4D9-16B5-E331-45D3-EF8719B7FA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7573569"/>
              </p:ext>
            </p:extLst>
          </p:nvPr>
        </p:nvGraphicFramePr>
        <p:xfrm>
          <a:off x="965199" y="1948543"/>
          <a:ext cx="7213600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5199" y="609600"/>
            <a:ext cx="7648121" cy="1099457"/>
          </a:xfrm>
        </p:spPr>
        <p:txBody>
          <a:bodyPr>
            <a:normAutofit/>
          </a:bodyPr>
          <a:lstStyle/>
          <a:p>
            <a:r>
              <a:t>Benefícios Esperados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31947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807450" y="4013200"/>
            <a:ext cx="336550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B9319A2-CC24-8E42-7C71-013EA0FB00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2291750"/>
              </p:ext>
            </p:extLst>
          </p:nvPr>
        </p:nvGraphicFramePr>
        <p:xfrm>
          <a:off x="965199" y="1948543"/>
          <a:ext cx="7213600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11ECC6-8551-4768-8DFD-CD41AF420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1"/>
            <a:ext cx="9144000" cy="228599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3657592-CA60-4F45-B1A0-88AA77242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68955" y="-8467"/>
            <a:ext cx="3575053" cy="6866467"/>
            <a:chOff x="7425267" y="-8467"/>
            <a:chExt cx="4766733" cy="68664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F47E2B4-7DA9-4312-A1F0-C48388B23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96547" y="4572001"/>
              <a:ext cx="393665" cy="2285999"/>
            </a:xfrm>
            <a:prstGeom prst="line">
              <a:avLst/>
            </a:prstGeom>
            <a:ln w="9525">
              <a:solidFill>
                <a:srgbClr val="BFBFB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5B274F7-039F-4BFC-AA98-B51B1D6C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4572001"/>
              <a:ext cx="3383073" cy="2285999"/>
            </a:xfrm>
            <a:prstGeom prst="line">
              <a:avLst/>
            </a:prstGeom>
            <a:ln w="9525">
              <a:solidFill>
                <a:srgbClr val="BFBFBF">
                  <a:alpha val="69804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11A31103-C703-46C9-9D26-497A1ACD5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382F955F-FC22-44B8-BDCF-B7758032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1F567692-F087-479A-8931-BD2869C3E4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49B3E4CD-0738-4B9D-A14F-1E8694DDF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4753B851-AD90-4CCD-85D0-65AA6567D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EBF14868-A190-4E21-9522-8977C474C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BCBB4922-76EE-442B-A649-09873DCE7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4765972"/>
            <a:ext cx="6447501" cy="1320800"/>
          </a:xfrm>
        </p:spPr>
        <p:txBody>
          <a:bodyPr anchor="ctr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Próximos Passos</a:t>
            </a:r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E2EB503-A017-4457-A105-53638C97D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D92A26B-3C8C-5A0F-4B92-747F465DA3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9554331"/>
              </p:ext>
            </p:extLst>
          </p:nvPr>
        </p:nvGraphicFramePr>
        <p:xfrm>
          <a:off x="482203" y="642938"/>
          <a:ext cx="8179594" cy="3286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64</TotalTime>
  <Words>623</Words>
  <Application>Microsoft Office PowerPoint</Application>
  <PresentationFormat>Apresentação na tela (4:3)</PresentationFormat>
  <Paragraphs>64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Apresentação do PowerPoint</vt:lpstr>
      <vt:lpstr>Sobre a Gerwal</vt:lpstr>
      <vt:lpstr>Apresentação do PowerPoint</vt:lpstr>
      <vt:lpstr>O Desafio Atual</vt:lpstr>
      <vt:lpstr>Oportunidade de Melhoria</vt:lpstr>
      <vt:lpstr>Nossa Proposta: Agentes de IA</vt:lpstr>
      <vt:lpstr>Como Funciona</vt:lpstr>
      <vt:lpstr>Benefícios Esperados</vt:lpstr>
      <vt:lpstr>Próximos Passos</vt:lpstr>
      <vt:lpstr>Encerramento</vt:lpstr>
      <vt:lpstr>Contato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Nicholas Arand</cp:lastModifiedBy>
  <cp:revision>3</cp:revision>
  <dcterms:created xsi:type="dcterms:W3CDTF">2013-01-27T09:14:16Z</dcterms:created>
  <dcterms:modified xsi:type="dcterms:W3CDTF">2025-06-10T11:47:38Z</dcterms:modified>
  <cp:category/>
</cp:coreProperties>
</file>

<file path=docProps/thumbnail.jpeg>
</file>